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3"/>
  </p:notesMasterIdLst>
  <p:sldIdLst>
    <p:sldId id="3163" r:id="rId2"/>
    <p:sldId id="257" r:id="rId3"/>
    <p:sldId id="323" r:id="rId4"/>
    <p:sldId id="3211" r:id="rId5"/>
    <p:sldId id="3212" r:id="rId6"/>
    <p:sldId id="3214" r:id="rId7"/>
    <p:sldId id="3215" r:id="rId8"/>
    <p:sldId id="3219" r:id="rId9"/>
    <p:sldId id="3220" r:id="rId10"/>
    <p:sldId id="3225" r:id="rId11"/>
    <p:sldId id="3226" r:id="rId12"/>
    <p:sldId id="3227" r:id="rId13"/>
    <p:sldId id="3228" r:id="rId14"/>
    <p:sldId id="3237" r:id="rId15"/>
    <p:sldId id="3229" r:id="rId16"/>
    <p:sldId id="3230" r:id="rId17"/>
    <p:sldId id="3231" r:id="rId18"/>
    <p:sldId id="3232" r:id="rId19"/>
    <p:sldId id="3233" r:id="rId20"/>
    <p:sldId id="3238" r:id="rId21"/>
    <p:sldId id="3223" r:id="rId22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991A9D7B-0F0E-4F45-997C-766C98437ED2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F9F3D11D-6387-480B-BF0E-5D18748DA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71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Google Shape;1612;gcb044da28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3" name="Google Shape;1613;gcb044da28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Google Shape;1666;gd768e69cfa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7" name="Google Shape;1667;gd768e69cfa_0_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3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AD11FC8-113D-444E-A726-E919CF7331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0ED957F2-A0BB-4EF2-A10C-6C111939F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95D6D0A-F8B0-4FAB-9089-0CE82EF9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7E48F777-8733-4486-8BF3-A924221B3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E8231B3F-6474-42BC-9BFE-2893CF049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2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A212B19-6F1D-4543-9C08-AD9E63FFA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98348D7A-FA47-4A11-92B1-590F910F7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FEC0B0F-74D9-453C-AF9D-A1D2121AE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C937FE56-22EE-4DA4-B8CC-4FD6596F3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4827D74-FAE5-4A5B-A897-F5472FDCA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5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FF6FC915-5BBC-4EC9-995D-C452DD12E7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1FB9ABDF-3D1C-407E-A538-46A49CFC4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60394F2E-A072-43C6-B39B-9F9A3C8F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9D3602D4-3196-4D71-8D72-5B24DC95C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75EA011-5CD9-4388-B235-F1B78817D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7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p28"/>
          <p:cNvSpPr txBox="1">
            <a:spLocks noGrp="1"/>
          </p:cNvSpPr>
          <p:nvPr>
            <p:ph type="title"/>
          </p:nvPr>
        </p:nvSpPr>
        <p:spPr>
          <a:xfrm>
            <a:off x="2372200" y="1593633"/>
            <a:ext cx="7447600" cy="23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16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0"/>
            </a:lvl9pPr>
          </a:lstStyle>
          <a:p>
            <a:endParaRPr/>
          </a:p>
        </p:txBody>
      </p:sp>
      <p:sp>
        <p:nvSpPr>
          <p:cNvPr id="1241" name="Google Shape;1241;p28"/>
          <p:cNvSpPr txBox="1">
            <a:spLocks noGrp="1"/>
          </p:cNvSpPr>
          <p:nvPr>
            <p:ph type="subTitle" idx="1"/>
          </p:nvPr>
        </p:nvSpPr>
        <p:spPr>
          <a:xfrm>
            <a:off x="2441400" y="3894467"/>
            <a:ext cx="7309200" cy="8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42" name="Google Shape;1242;p28"/>
          <p:cNvGrpSpPr/>
          <p:nvPr/>
        </p:nvGrpSpPr>
        <p:grpSpPr>
          <a:xfrm flipH="1">
            <a:off x="9983633" y="858743"/>
            <a:ext cx="2716935" cy="2147739"/>
            <a:chOff x="855987" y="2204128"/>
            <a:chExt cx="1217483" cy="962421"/>
          </a:xfrm>
        </p:grpSpPr>
        <p:grpSp>
          <p:nvGrpSpPr>
            <p:cNvPr id="1243" name="Google Shape;1243;p28"/>
            <p:cNvGrpSpPr/>
            <p:nvPr/>
          </p:nvGrpSpPr>
          <p:grpSpPr>
            <a:xfrm>
              <a:off x="855987" y="2204128"/>
              <a:ext cx="1146639" cy="962421"/>
              <a:chOff x="958238" y="2157575"/>
              <a:chExt cx="1115191" cy="936025"/>
            </a:xfrm>
          </p:grpSpPr>
          <p:sp>
            <p:nvSpPr>
              <p:cNvPr id="1244" name="Google Shape;1244;p28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5" name="Google Shape;1245;p28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6" name="Google Shape;1246;p28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7" name="Google Shape;1247;p28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8" name="Google Shape;1248;p28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9" name="Google Shape;1249;p28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250" name="Google Shape;1250;p28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51" name="Google Shape;1251;p28"/>
          <p:cNvGrpSpPr/>
          <p:nvPr/>
        </p:nvGrpSpPr>
        <p:grpSpPr>
          <a:xfrm flipH="1">
            <a:off x="59086" y="4371810"/>
            <a:ext cx="3367777" cy="2147740"/>
            <a:chOff x="7239867" y="1514545"/>
            <a:chExt cx="2525833" cy="1610805"/>
          </a:xfrm>
        </p:grpSpPr>
        <p:grpSp>
          <p:nvGrpSpPr>
            <p:cNvPr id="1252" name="Google Shape;1252;p28"/>
            <p:cNvGrpSpPr/>
            <p:nvPr/>
          </p:nvGrpSpPr>
          <p:grpSpPr>
            <a:xfrm>
              <a:off x="7346663" y="1514545"/>
              <a:ext cx="2419037" cy="1551678"/>
              <a:chOff x="7410211" y="1555302"/>
              <a:chExt cx="2355440" cy="1510884"/>
            </a:xfrm>
          </p:grpSpPr>
          <p:grpSp>
            <p:nvGrpSpPr>
              <p:cNvPr id="1253" name="Google Shape;1253;p28"/>
              <p:cNvGrpSpPr/>
              <p:nvPr/>
            </p:nvGrpSpPr>
            <p:grpSpPr>
              <a:xfrm>
                <a:off x="7410211" y="1555302"/>
                <a:ext cx="2355440" cy="1510884"/>
                <a:chOff x="761258" y="2062480"/>
                <a:chExt cx="1646470" cy="1056119"/>
              </a:xfrm>
            </p:grpSpPr>
            <p:sp>
              <p:nvSpPr>
                <p:cNvPr id="1254" name="Google Shape;1254;p28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255" name="Google Shape;1255;p28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256" name="Google Shape;1256;p28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257" name="Google Shape;1257;p28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258" name="Google Shape;1258;p28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259" name="Google Shape;1259;p28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sp>
            <p:nvSpPr>
              <p:cNvPr id="1260" name="Google Shape;1260;p28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1" name="Google Shape;1261;p28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262" name="Google Shape;1262;p28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63" name="Google Shape;1263;p28"/>
          <p:cNvGrpSpPr/>
          <p:nvPr/>
        </p:nvGrpSpPr>
        <p:grpSpPr>
          <a:xfrm flipH="1">
            <a:off x="497776" y="969404"/>
            <a:ext cx="2490408" cy="2261209"/>
            <a:chOff x="7844079" y="226728"/>
            <a:chExt cx="1373387" cy="1246991"/>
          </a:xfrm>
        </p:grpSpPr>
        <p:sp>
          <p:nvSpPr>
            <p:cNvPr id="1264" name="Google Shape;1264;p28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5" name="Google Shape;1265;p28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6" name="Google Shape;1266;p28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7" name="Google Shape;1267;p28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8" name="Google Shape;1268;p28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9" name="Google Shape;1269;p28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0" name="Google Shape;1270;p28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1" name="Google Shape;1271;p28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2" name="Google Shape;1272;p28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3" name="Google Shape;1273;p28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4" name="Google Shape;1274;p28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5" name="Google Shape;1275;p28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76" name="Google Shape;1276;p28"/>
          <p:cNvGrpSpPr/>
          <p:nvPr/>
        </p:nvGrpSpPr>
        <p:grpSpPr>
          <a:xfrm>
            <a:off x="10094901" y="4371799"/>
            <a:ext cx="1473259" cy="2555156"/>
            <a:chOff x="-1056319" y="1385262"/>
            <a:chExt cx="212940" cy="369285"/>
          </a:xfrm>
        </p:grpSpPr>
        <p:sp>
          <p:nvSpPr>
            <p:cNvPr id="1277" name="Google Shape;1277;p28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8" name="Google Shape;1278;p28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9" name="Google Shape;1279;p28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0" name="Google Shape;1280;p28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1" name="Google Shape;1281;p28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2" name="Google Shape;1282;p28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3" name="Google Shape;1283;p28"/>
            <p:cNvSpPr/>
            <p:nvPr/>
          </p:nvSpPr>
          <p:spPr>
            <a:xfrm>
              <a:off x="-1029833" y="1690513"/>
              <a:ext cx="173717" cy="64034"/>
            </a:xfrm>
            <a:custGeom>
              <a:avLst/>
              <a:gdLst/>
              <a:ahLst/>
              <a:cxnLst/>
              <a:rect l="l" t="t" r="r" b="b"/>
              <a:pathLst>
                <a:path w="4460" h="1644" extrusionOk="0">
                  <a:moveTo>
                    <a:pt x="2533" y="0"/>
                  </a:moveTo>
                  <a:cubicBezTo>
                    <a:pt x="2511" y="0"/>
                    <a:pt x="2492" y="11"/>
                    <a:pt x="2478" y="34"/>
                  </a:cubicBezTo>
                  <a:cubicBezTo>
                    <a:pt x="2308" y="253"/>
                    <a:pt x="1920" y="763"/>
                    <a:pt x="1920" y="763"/>
                  </a:cubicBezTo>
                  <a:cubicBezTo>
                    <a:pt x="1920" y="763"/>
                    <a:pt x="1830" y="97"/>
                    <a:pt x="1603" y="97"/>
                  </a:cubicBezTo>
                  <a:cubicBezTo>
                    <a:pt x="1567" y="97"/>
                    <a:pt x="1526" y="115"/>
                    <a:pt x="1482" y="156"/>
                  </a:cubicBezTo>
                  <a:cubicBezTo>
                    <a:pt x="1288" y="350"/>
                    <a:pt x="1094" y="544"/>
                    <a:pt x="924" y="739"/>
                  </a:cubicBezTo>
                  <a:cubicBezTo>
                    <a:pt x="924" y="739"/>
                    <a:pt x="672" y="73"/>
                    <a:pt x="493" y="73"/>
                  </a:cubicBezTo>
                  <a:cubicBezTo>
                    <a:pt x="464" y="73"/>
                    <a:pt x="437" y="91"/>
                    <a:pt x="413" y="131"/>
                  </a:cubicBezTo>
                  <a:cubicBezTo>
                    <a:pt x="243" y="617"/>
                    <a:pt x="98" y="1103"/>
                    <a:pt x="0" y="1613"/>
                  </a:cubicBezTo>
                  <a:cubicBezTo>
                    <a:pt x="0" y="1613"/>
                    <a:pt x="1039" y="1644"/>
                    <a:pt x="2099" y="1644"/>
                  </a:cubicBezTo>
                  <a:cubicBezTo>
                    <a:pt x="3158" y="1644"/>
                    <a:pt x="4239" y="1613"/>
                    <a:pt x="4324" y="1492"/>
                  </a:cubicBezTo>
                  <a:cubicBezTo>
                    <a:pt x="4459" y="1289"/>
                    <a:pt x="4115" y="108"/>
                    <a:pt x="3813" y="108"/>
                  </a:cubicBezTo>
                  <a:cubicBezTo>
                    <a:pt x="3789" y="108"/>
                    <a:pt x="3765" y="115"/>
                    <a:pt x="3741" y="131"/>
                  </a:cubicBezTo>
                  <a:cubicBezTo>
                    <a:pt x="3523" y="350"/>
                    <a:pt x="3353" y="642"/>
                    <a:pt x="3280" y="933"/>
                  </a:cubicBezTo>
                  <a:cubicBezTo>
                    <a:pt x="3280" y="933"/>
                    <a:pt x="2744" y="0"/>
                    <a:pt x="2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84" name="Google Shape;1284;p28"/>
          <p:cNvGrpSpPr/>
          <p:nvPr/>
        </p:nvGrpSpPr>
        <p:grpSpPr>
          <a:xfrm flipH="1">
            <a:off x="-65949" y="107005"/>
            <a:ext cx="1201733" cy="862401"/>
            <a:chOff x="6102329" y="3283426"/>
            <a:chExt cx="654776" cy="469888"/>
          </a:xfrm>
        </p:grpSpPr>
        <p:sp>
          <p:nvSpPr>
            <p:cNvPr id="1285" name="Google Shape;1285;p28"/>
            <p:cNvSpPr/>
            <p:nvPr/>
          </p:nvSpPr>
          <p:spPr>
            <a:xfrm>
              <a:off x="6149906" y="3283426"/>
              <a:ext cx="607200" cy="327381"/>
            </a:xfrm>
            <a:custGeom>
              <a:avLst/>
              <a:gdLst/>
              <a:ahLst/>
              <a:cxnLst/>
              <a:rect l="l" t="t" r="r" b="b"/>
              <a:pathLst>
                <a:path w="2795" h="1507" extrusionOk="0">
                  <a:moveTo>
                    <a:pt x="2697" y="0"/>
                  </a:moveTo>
                  <a:cubicBezTo>
                    <a:pt x="2697" y="22"/>
                    <a:pt x="1520" y="1418"/>
                    <a:pt x="435" y="1418"/>
                  </a:cubicBezTo>
                  <a:cubicBezTo>
                    <a:pt x="312" y="1418"/>
                    <a:pt x="191" y="1400"/>
                    <a:pt x="73" y="1361"/>
                  </a:cubicBezTo>
                  <a:cubicBezTo>
                    <a:pt x="66" y="1354"/>
                    <a:pt x="59" y="1351"/>
                    <a:pt x="52" y="1351"/>
                  </a:cubicBezTo>
                  <a:cubicBezTo>
                    <a:pt x="35" y="1351"/>
                    <a:pt x="18" y="1368"/>
                    <a:pt x="1" y="1385"/>
                  </a:cubicBezTo>
                  <a:cubicBezTo>
                    <a:pt x="1" y="1409"/>
                    <a:pt x="1" y="1434"/>
                    <a:pt x="25" y="1434"/>
                  </a:cubicBezTo>
                  <a:cubicBezTo>
                    <a:pt x="171" y="1482"/>
                    <a:pt x="292" y="1507"/>
                    <a:pt x="414" y="1507"/>
                  </a:cubicBezTo>
                  <a:cubicBezTo>
                    <a:pt x="948" y="1458"/>
                    <a:pt x="1458" y="1239"/>
                    <a:pt x="1871" y="899"/>
                  </a:cubicBezTo>
                  <a:cubicBezTo>
                    <a:pt x="2187" y="656"/>
                    <a:pt x="2503" y="389"/>
                    <a:pt x="2770" y="73"/>
                  </a:cubicBezTo>
                  <a:cubicBezTo>
                    <a:pt x="2794" y="49"/>
                    <a:pt x="2794" y="25"/>
                    <a:pt x="27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6" name="Google Shape;1286;p28"/>
            <p:cNvSpPr/>
            <p:nvPr/>
          </p:nvSpPr>
          <p:spPr>
            <a:xfrm>
              <a:off x="6218555" y="3499796"/>
              <a:ext cx="179662" cy="211375"/>
            </a:xfrm>
            <a:custGeom>
              <a:avLst/>
              <a:gdLst/>
              <a:ahLst/>
              <a:cxnLst/>
              <a:rect l="l" t="t" r="r" b="b"/>
              <a:pathLst>
                <a:path w="827" h="973" extrusionOk="0">
                  <a:moveTo>
                    <a:pt x="73" y="0"/>
                  </a:moveTo>
                  <a:cubicBezTo>
                    <a:pt x="49" y="0"/>
                    <a:pt x="25" y="25"/>
                    <a:pt x="25" y="49"/>
                  </a:cubicBezTo>
                  <a:cubicBezTo>
                    <a:pt x="0" y="49"/>
                    <a:pt x="25" y="98"/>
                    <a:pt x="49" y="98"/>
                  </a:cubicBezTo>
                  <a:cubicBezTo>
                    <a:pt x="268" y="170"/>
                    <a:pt x="511" y="243"/>
                    <a:pt x="729" y="341"/>
                  </a:cubicBezTo>
                  <a:cubicBezTo>
                    <a:pt x="559" y="559"/>
                    <a:pt x="340" y="729"/>
                    <a:pt x="122" y="875"/>
                  </a:cubicBezTo>
                  <a:cubicBezTo>
                    <a:pt x="98" y="899"/>
                    <a:pt x="98" y="924"/>
                    <a:pt x="122" y="948"/>
                  </a:cubicBezTo>
                  <a:cubicBezTo>
                    <a:pt x="122" y="948"/>
                    <a:pt x="146" y="972"/>
                    <a:pt x="146" y="972"/>
                  </a:cubicBezTo>
                  <a:cubicBezTo>
                    <a:pt x="170" y="948"/>
                    <a:pt x="170" y="948"/>
                    <a:pt x="170" y="948"/>
                  </a:cubicBezTo>
                  <a:cubicBezTo>
                    <a:pt x="365" y="802"/>
                    <a:pt x="826" y="462"/>
                    <a:pt x="826" y="341"/>
                  </a:cubicBezTo>
                  <a:cubicBezTo>
                    <a:pt x="826" y="316"/>
                    <a:pt x="802" y="292"/>
                    <a:pt x="778" y="292"/>
                  </a:cubicBezTo>
                  <a:cubicBezTo>
                    <a:pt x="559" y="170"/>
                    <a:pt x="316" y="98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7" name="Google Shape;1287;p28"/>
            <p:cNvSpPr/>
            <p:nvPr/>
          </p:nvSpPr>
          <p:spPr>
            <a:xfrm>
              <a:off x="6367367" y="3409207"/>
              <a:ext cx="204862" cy="249174"/>
            </a:xfrm>
            <a:custGeom>
              <a:avLst/>
              <a:gdLst/>
              <a:ahLst/>
              <a:cxnLst/>
              <a:rect l="l" t="t" r="r" b="b"/>
              <a:pathLst>
                <a:path w="943" h="1147" extrusionOk="0">
                  <a:moveTo>
                    <a:pt x="53" y="1"/>
                  </a:moveTo>
                  <a:cubicBezTo>
                    <a:pt x="15" y="1"/>
                    <a:pt x="1" y="77"/>
                    <a:pt x="44" y="77"/>
                  </a:cubicBezTo>
                  <a:cubicBezTo>
                    <a:pt x="287" y="150"/>
                    <a:pt x="530" y="272"/>
                    <a:pt x="749" y="393"/>
                  </a:cubicBezTo>
                  <a:cubicBezTo>
                    <a:pt x="797" y="417"/>
                    <a:pt x="651" y="758"/>
                    <a:pt x="457" y="1073"/>
                  </a:cubicBezTo>
                  <a:cubicBezTo>
                    <a:pt x="433" y="1098"/>
                    <a:pt x="433" y="1122"/>
                    <a:pt x="457" y="1146"/>
                  </a:cubicBezTo>
                  <a:lnTo>
                    <a:pt x="481" y="1146"/>
                  </a:lnTo>
                  <a:cubicBezTo>
                    <a:pt x="506" y="1122"/>
                    <a:pt x="530" y="1122"/>
                    <a:pt x="530" y="1098"/>
                  </a:cubicBezTo>
                  <a:cubicBezTo>
                    <a:pt x="651" y="903"/>
                    <a:pt x="943" y="417"/>
                    <a:pt x="797" y="296"/>
                  </a:cubicBezTo>
                  <a:cubicBezTo>
                    <a:pt x="579" y="174"/>
                    <a:pt x="336" y="77"/>
                    <a:pt x="68" y="4"/>
                  </a:cubicBezTo>
                  <a:cubicBezTo>
                    <a:pt x="63" y="2"/>
                    <a:pt x="58" y="1"/>
                    <a:pt x="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8" name="Google Shape;1288;p28"/>
            <p:cNvSpPr/>
            <p:nvPr/>
          </p:nvSpPr>
          <p:spPr>
            <a:xfrm>
              <a:off x="6519439" y="3341429"/>
              <a:ext cx="174230" cy="179657"/>
            </a:xfrm>
            <a:custGeom>
              <a:avLst/>
              <a:gdLst/>
              <a:ahLst/>
              <a:cxnLst/>
              <a:rect l="l" t="t" r="r" b="b"/>
              <a:pathLst>
                <a:path w="802" h="827" extrusionOk="0">
                  <a:moveTo>
                    <a:pt x="24" y="1"/>
                  </a:moveTo>
                  <a:cubicBezTo>
                    <a:pt x="0" y="1"/>
                    <a:pt x="0" y="74"/>
                    <a:pt x="24" y="98"/>
                  </a:cubicBezTo>
                  <a:cubicBezTo>
                    <a:pt x="243" y="98"/>
                    <a:pt x="462" y="122"/>
                    <a:pt x="680" y="171"/>
                  </a:cubicBezTo>
                  <a:cubicBezTo>
                    <a:pt x="656" y="389"/>
                    <a:pt x="559" y="584"/>
                    <a:pt x="462" y="778"/>
                  </a:cubicBezTo>
                  <a:cubicBezTo>
                    <a:pt x="437" y="778"/>
                    <a:pt x="462" y="827"/>
                    <a:pt x="462" y="827"/>
                  </a:cubicBezTo>
                  <a:lnTo>
                    <a:pt x="486" y="827"/>
                  </a:lnTo>
                  <a:cubicBezTo>
                    <a:pt x="510" y="827"/>
                    <a:pt x="510" y="827"/>
                    <a:pt x="534" y="802"/>
                  </a:cubicBezTo>
                  <a:cubicBezTo>
                    <a:pt x="583" y="729"/>
                    <a:pt x="802" y="268"/>
                    <a:pt x="753" y="122"/>
                  </a:cubicBezTo>
                  <a:cubicBezTo>
                    <a:pt x="753" y="122"/>
                    <a:pt x="729" y="98"/>
                    <a:pt x="705" y="74"/>
                  </a:cubicBezTo>
                  <a:cubicBezTo>
                    <a:pt x="486" y="25"/>
                    <a:pt x="267" y="1"/>
                    <a:pt x="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9" name="Google Shape;1289;p28"/>
            <p:cNvSpPr/>
            <p:nvPr/>
          </p:nvSpPr>
          <p:spPr>
            <a:xfrm>
              <a:off x="6603730" y="3489151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1"/>
                  </a:moveTo>
                  <a:cubicBezTo>
                    <a:pt x="74" y="1"/>
                    <a:pt x="1" y="74"/>
                    <a:pt x="1" y="171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1"/>
                  </a:cubicBezTo>
                  <a:cubicBezTo>
                    <a:pt x="341" y="74"/>
                    <a:pt x="268" y="1"/>
                    <a:pt x="17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0" name="Google Shape;1290;p28"/>
            <p:cNvSpPr/>
            <p:nvPr/>
          </p:nvSpPr>
          <p:spPr>
            <a:xfrm>
              <a:off x="6487721" y="3299284"/>
              <a:ext cx="68867" cy="74079"/>
            </a:xfrm>
            <a:custGeom>
              <a:avLst/>
              <a:gdLst/>
              <a:ahLst/>
              <a:cxnLst/>
              <a:rect l="l" t="t" r="r" b="b"/>
              <a:pathLst>
                <a:path w="317" h="341" extrusionOk="0">
                  <a:moveTo>
                    <a:pt x="170" y="0"/>
                  </a:moveTo>
                  <a:cubicBezTo>
                    <a:pt x="73" y="0"/>
                    <a:pt x="0" y="73"/>
                    <a:pt x="0" y="170"/>
                  </a:cubicBezTo>
                  <a:cubicBezTo>
                    <a:pt x="0" y="268"/>
                    <a:pt x="73" y="340"/>
                    <a:pt x="170" y="340"/>
                  </a:cubicBezTo>
                  <a:cubicBezTo>
                    <a:pt x="243" y="340"/>
                    <a:pt x="316" y="268"/>
                    <a:pt x="316" y="170"/>
                  </a:cubicBezTo>
                  <a:cubicBezTo>
                    <a:pt x="316" y="73"/>
                    <a:pt x="243" y="0"/>
                    <a:pt x="1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1" name="Google Shape;1291;p28"/>
            <p:cNvSpPr/>
            <p:nvPr/>
          </p:nvSpPr>
          <p:spPr>
            <a:xfrm>
              <a:off x="6334564" y="3378359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1"/>
                  </a:moveTo>
                  <a:cubicBezTo>
                    <a:pt x="74" y="1"/>
                    <a:pt x="1" y="74"/>
                    <a:pt x="1" y="171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1"/>
                  </a:cubicBezTo>
                  <a:cubicBezTo>
                    <a:pt x="341" y="74"/>
                    <a:pt x="268" y="1"/>
                    <a:pt x="17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2" name="Google Shape;1292;p28"/>
            <p:cNvSpPr/>
            <p:nvPr/>
          </p:nvSpPr>
          <p:spPr>
            <a:xfrm>
              <a:off x="6424286" y="3626446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0"/>
                  </a:moveTo>
                  <a:cubicBezTo>
                    <a:pt x="74" y="0"/>
                    <a:pt x="1" y="73"/>
                    <a:pt x="1" y="170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0"/>
                  </a:cubicBezTo>
                  <a:cubicBezTo>
                    <a:pt x="341" y="73"/>
                    <a:pt x="268" y="0"/>
                    <a:pt x="17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3" name="Google Shape;1293;p28"/>
            <p:cNvSpPr/>
            <p:nvPr/>
          </p:nvSpPr>
          <p:spPr>
            <a:xfrm>
              <a:off x="6181623" y="3462865"/>
              <a:ext cx="74081" cy="68865"/>
            </a:xfrm>
            <a:custGeom>
              <a:avLst/>
              <a:gdLst/>
              <a:ahLst/>
              <a:cxnLst/>
              <a:rect l="l" t="t" r="r" b="b"/>
              <a:pathLst>
                <a:path w="341" h="317" extrusionOk="0">
                  <a:moveTo>
                    <a:pt x="170" y="0"/>
                  </a:moveTo>
                  <a:cubicBezTo>
                    <a:pt x="73" y="0"/>
                    <a:pt x="0" y="73"/>
                    <a:pt x="0" y="170"/>
                  </a:cubicBezTo>
                  <a:cubicBezTo>
                    <a:pt x="0" y="243"/>
                    <a:pt x="73" y="316"/>
                    <a:pt x="170" y="316"/>
                  </a:cubicBezTo>
                  <a:cubicBezTo>
                    <a:pt x="268" y="316"/>
                    <a:pt x="340" y="243"/>
                    <a:pt x="340" y="170"/>
                  </a:cubicBezTo>
                  <a:cubicBezTo>
                    <a:pt x="340" y="73"/>
                    <a:pt x="268" y="0"/>
                    <a:pt x="1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4" name="Google Shape;1294;p28"/>
            <p:cNvSpPr/>
            <p:nvPr/>
          </p:nvSpPr>
          <p:spPr>
            <a:xfrm>
              <a:off x="6102329" y="3547371"/>
              <a:ext cx="74298" cy="74079"/>
            </a:xfrm>
            <a:custGeom>
              <a:avLst/>
              <a:gdLst/>
              <a:ahLst/>
              <a:cxnLst/>
              <a:rect l="l" t="t" r="r" b="b"/>
              <a:pathLst>
                <a:path w="342" h="341" extrusionOk="0">
                  <a:moveTo>
                    <a:pt x="171" y="0"/>
                  </a:moveTo>
                  <a:cubicBezTo>
                    <a:pt x="98" y="0"/>
                    <a:pt x="1" y="73"/>
                    <a:pt x="1" y="170"/>
                  </a:cubicBezTo>
                  <a:cubicBezTo>
                    <a:pt x="1" y="267"/>
                    <a:pt x="98" y="340"/>
                    <a:pt x="171" y="340"/>
                  </a:cubicBezTo>
                  <a:cubicBezTo>
                    <a:pt x="268" y="340"/>
                    <a:pt x="341" y="267"/>
                    <a:pt x="341" y="170"/>
                  </a:cubicBezTo>
                  <a:cubicBezTo>
                    <a:pt x="341" y="73"/>
                    <a:pt x="268" y="0"/>
                    <a:pt x="17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5" name="Google Shape;1295;p28"/>
            <p:cNvSpPr/>
            <p:nvPr/>
          </p:nvSpPr>
          <p:spPr>
            <a:xfrm>
              <a:off x="6213341" y="3684449"/>
              <a:ext cx="74081" cy="68865"/>
            </a:xfrm>
            <a:custGeom>
              <a:avLst/>
              <a:gdLst/>
              <a:ahLst/>
              <a:cxnLst/>
              <a:rect l="l" t="t" r="r" b="b"/>
              <a:pathLst>
                <a:path w="341" h="317" extrusionOk="0">
                  <a:moveTo>
                    <a:pt x="170" y="1"/>
                  </a:moveTo>
                  <a:cubicBezTo>
                    <a:pt x="73" y="1"/>
                    <a:pt x="0" y="74"/>
                    <a:pt x="0" y="146"/>
                  </a:cubicBezTo>
                  <a:cubicBezTo>
                    <a:pt x="0" y="244"/>
                    <a:pt x="73" y="316"/>
                    <a:pt x="170" y="316"/>
                  </a:cubicBezTo>
                  <a:cubicBezTo>
                    <a:pt x="267" y="316"/>
                    <a:pt x="340" y="244"/>
                    <a:pt x="340" y="146"/>
                  </a:cubicBezTo>
                  <a:cubicBezTo>
                    <a:pt x="340" y="74"/>
                    <a:pt x="267" y="1"/>
                    <a:pt x="1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96" name="Google Shape;1296;p28"/>
          <p:cNvGrpSpPr/>
          <p:nvPr/>
        </p:nvGrpSpPr>
        <p:grpSpPr>
          <a:xfrm>
            <a:off x="4855578" y="221292"/>
            <a:ext cx="2480828" cy="1081397"/>
            <a:chOff x="3965010" y="571479"/>
            <a:chExt cx="1651683" cy="719972"/>
          </a:xfrm>
        </p:grpSpPr>
        <p:grpSp>
          <p:nvGrpSpPr>
            <p:cNvPr id="1297" name="Google Shape;1297;p28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1298" name="Google Shape;1298;p28"/>
              <p:cNvGrpSpPr/>
              <p:nvPr/>
            </p:nvGrpSpPr>
            <p:grpSpPr>
              <a:xfrm>
                <a:off x="3953250" y="571500"/>
                <a:ext cx="1383166" cy="669650"/>
                <a:chOff x="897088" y="2374675"/>
                <a:chExt cx="1383166" cy="669650"/>
              </a:xfrm>
            </p:grpSpPr>
            <p:sp>
              <p:nvSpPr>
                <p:cNvPr id="1299" name="Google Shape;1299;p28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300" name="Google Shape;1300;p28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301" name="Google Shape;1301;p28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302" name="Google Shape;1302;p28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sp>
            <p:nvSpPr>
              <p:cNvPr id="1303" name="Google Shape;1303;p28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304" name="Google Shape;1304;p28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06908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176ABD8-91D7-494E-97B1-F7E1253D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BC0D97A-7B46-40D6-BCA4-6B0934E20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2401104-D739-4BBD-962F-A4AA34DAB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BB618B0-C7EB-4724-9F8E-584CD18D7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AE4DB18-D2B1-4B24-B87C-1DEBCC389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7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536E930-BA10-40D9-9B35-7A46E3064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BE25DDF4-09A7-48E2-A6AE-431B27AC4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6A4E8D1-9F62-4EDA-96B2-6B9AAB799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E4CD6B5-7445-45AF-8C7C-AE012BA1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B465C76-C916-4AC1-BE5A-B36576A72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3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01BE5C7-440C-420D-BDA6-719526A52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D85258A-C01D-44F5-A4B8-C82C59F051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FB43F94C-6278-4839-BAC9-47DC3064A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4B47BDF5-E737-407C-A3EA-73F63EFFA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979E255A-3EC1-4BA0-8302-8D346DE25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609C8AE8-FCA2-4FE9-8CF4-CBE834CAF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94CF014-0964-48D9-BEBA-9FFFEF084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A913DB1A-196F-492C-B9F9-41CE0634B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602D385-5B90-4E20-A531-5FB374F9A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DF936B81-F03B-44E6-AA27-6FA9F6F8B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276F796A-C861-49C4-A8EF-21CB4CAFC4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9C29EA23-0590-4386-B585-D24FDA93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4D9EA4C9-AC3A-4148-AFC7-98B9A652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BE49DA3E-ADE3-4C52-B1C1-CDC274706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5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FE8E7EB-DD95-45E3-9970-F9B2EE6E1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A280EA55-DBCB-4437-B437-8F68FFCA5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0AB4F1F2-E4AE-4D44-8538-128E6E64B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F5A789BD-8BD4-45D5-999A-A1B01BE02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55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3E81FE4F-6030-4F0B-A424-B716DF43D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9747643C-1692-4CBE-8EF1-E748E18AE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F2DDC6C-7B3E-4CA0-8D8C-3E2932FAA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8C379B2-C661-427C-A8E1-E0E4E3E7C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E820708-FE21-442D-BD0C-0E8C454E0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76E0A247-BA74-4D53-944E-65B313E61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E23AF57C-CCB6-488E-A5E6-4A035B996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B0316CCD-1F23-47BE-8B96-96AB1269C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77F7C814-3222-4FCA-8E96-60C7AA6B3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6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BB23F7D-2ACD-4F65-9407-91FA74874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5D1A176C-86C2-43EC-B1E6-86DB28D8BC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36AFE710-E5C1-4905-A77D-4A6A467BBE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D2C1EEDD-A3EF-4321-8CC2-B4ECEDD9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39A4B7B4-BDDB-49C9-ABD3-E87D4E4D8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07793160-E631-46D2-AAF3-A99380264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3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5E0F1F7C-15FB-4D56-B943-6F7324106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4E40CAE2-0810-4F76-AD7B-8564C0D21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F7B41CA-FFA8-4123-AD54-9CD4170D46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E1A9-2413-46FF-B2F6-D71B4C3FAD50}" type="datetimeFigureOut">
              <a:rPr lang="en-US" smtClean="0"/>
              <a:t>2/25/2023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731AF07-91F6-4BAC-9119-248A0E11D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4AC64AF-3553-4DC2-A2D3-C192F97F4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D7827-34FD-42C1-94FE-12E9FD3F6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 descr="Capture1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71" y="957776"/>
            <a:ext cx="394469" cy="42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2598" y="940540"/>
            <a:ext cx="437807" cy="490241"/>
          </a:xfrm>
          <a:prstGeom prst="rect">
            <a:avLst/>
          </a:prstGeom>
        </p:spPr>
      </p:pic>
      <p:pic>
        <p:nvPicPr>
          <p:cNvPr id="10" name="عنصر نائب للمحتوى 9">
            <a:extLst>
              <a:ext uri="{FF2B5EF4-FFF2-40B4-BE49-F238E27FC236}">
                <a16:creationId xmlns:a16="http://schemas.microsoft.com/office/drawing/2014/main" id="{FA064347-F7F5-41EE-ABE3-D61ACFED7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06606" y="3271393"/>
            <a:ext cx="1778793" cy="959048"/>
          </a:xfr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895993C9-3D39-4DB3-BC5E-85CF7FBC0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1112" y="3089582"/>
            <a:ext cx="4436269" cy="2250065"/>
          </a:xfrm>
          <a:prstGeom prst="rect">
            <a:avLst/>
          </a:prstGeom>
        </p:spPr>
      </p:pic>
      <p:pic>
        <p:nvPicPr>
          <p:cNvPr id="16" name="صورة 15">
            <a:extLst>
              <a:ext uri="{FF2B5EF4-FFF2-40B4-BE49-F238E27FC236}">
                <a16:creationId xmlns:a16="http://schemas.microsoft.com/office/drawing/2014/main" id="{843AE058-FF94-4BC5-9D90-EEFD9B36D2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6423" y="1746184"/>
            <a:ext cx="3451363" cy="125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33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C2590B2A-8FF7-16F6-056F-005A9200E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13" y="0"/>
            <a:ext cx="11549574" cy="6993937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3CE67188-2C01-DD19-01F8-F005A2A2A460}"/>
              </a:ext>
            </a:extLst>
          </p:cNvPr>
          <p:cNvSpPr txBox="1"/>
          <p:nvPr/>
        </p:nvSpPr>
        <p:spPr>
          <a:xfrm>
            <a:off x="1839780" y="166771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7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F8B2D0CB-3C28-E1D5-30EE-9F14C184342D}"/>
              </a:ext>
            </a:extLst>
          </p:cNvPr>
          <p:cNvSpPr txBox="1"/>
          <p:nvPr/>
        </p:nvSpPr>
        <p:spPr>
          <a:xfrm>
            <a:off x="4167787" y="166771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6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79BE0C4D-473C-69DF-E1F0-DECA525DD953}"/>
              </a:ext>
            </a:extLst>
          </p:cNvPr>
          <p:cNvSpPr txBox="1"/>
          <p:nvPr/>
        </p:nvSpPr>
        <p:spPr>
          <a:xfrm>
            <a:off x="6495794" y="166771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13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FCC42958-BC91-FD1B-EE19-297DF0276644}"/>
              </a:ext>
            </a:extLst>
          </p:cNvPr>
          <p:cNvSpPr txBox="1"/>
          <p:nvPr/>
        </p:nvSpPr>
        <p:spPr>
          <a:xfrm>
            <a:off x="6495794" y="221635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6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D7EBDD9-2ECA-0A5C-AB43-ED7E8D816816}"/>
              </a:ext>
            </a:extLst>
          </p:cNvPr>
          <p:cNvSpPr txBox="1"/>
          <p:nvPr/>
        </p:nvSpPr>
        <p:spPr>
          <a:xfrm>
            <a:off x="4167787" y="221635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7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9EF6A7D9-145B-563F-0FF0-B21FC8EB02F8}"/>
              </a:ext>
            </a:extLst>
          </p:cNvPr>
          <p:cNvSpPr txBox="1"/>
          <p:nvPr/>
        </p:nvSpPr>
        <p:spPr>
          <a:xfrm>
            <a:off x="1839780" y="221635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13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04FC9134-CB09-0D9B-9CAA-A9AB0EE556D1}"/>
              </a:ext>
            </a:extLst>
          </p:cNvPr>
          <p:cNvSpPr txBox="1"/>
          <p:nvPr/>
        </p:nvSpPr>
        <p:spPr>
          <a:xfrm>
            <a:off x="4681453" y="5451924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FC08136F-C530-5C06-9063-2070EA9AC66B}"/>
              </a:ext>
            </a:extLst>
          </p:cNvPr>
          <p:cNvSpPr txBox="1"/>
          <p:nvPr/>
        </p:nvSpPr>
        <p:spPr>
          <a:xfrm>
            <a:off x="4681453" y="6056836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FA93EC8D-C5DE-2CE5-4311-6949C7A24FE2}"/>
              </a:ext>
            </a:extLst>
          </p:cNvPr>
          <p:cNvSpPr txBox="1"/>
          <p:nvPr/>
        </p:nvSpPr>
        <p:spPr>
          <a:xfrm>
            <a:off x="6900514" y="6070904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7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E5241853-3400-761A-F39E-58A671139DA3}"/>
              </a:ext>
            </a:extLst>
          </p:cNvPr>
          <p:cNvSpPr/>
          <p:nvPr/>
        </p:nvSpPr>
        <p:spPr>
          <a:xfrm>
            <a:off x="7572964" y="4430356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29FDB38F-1F40-A0D8-EFF1-F8288583F69E}"/>
              </a:ext>
            </a:extLst>
          </p:cNvPr>
          <p:cNvSpPr/>
          <p:nvPr/>
        </p:nvSpPr>
        <p:spPr>
          <a:xfrm>
            <a:off x="7966860" y="4430356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91B66D58-44A2-FE63-08EB-25538E36A267}"/>
              </a:ext>
            </a:extLst>
          </p:cNvPr>
          <p:cNvSpPr/>
          <p:nvPr/>
        </p:nvSpPr>
        <p:spPr>
          <a:xfrm>
            <a:off x="8360756" y="4430356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CAE3B678-6678-4BB0-AAB6-969CEA8E177F}"/>
              </a:ext>
            </a:extLst>
          </p:cNvPr>
          <p:cNvSpPr/>
          <p:nvPr/>
        </p:nvSpPr>
        <p:spPr>
          <a:xfrm>
            <a:off x="8754652" y="4430356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56122BD5-A219-40F1-CF4D-43F7404173EE}"/>
              </a:ext>
            </a:extLst>
          </p:cNvPr>
          <p:cNvSpPr/>
          <p:nvPr/>
        </p:nvSpPr>
        <p:spPr>
          <a:xfrm>
            <a:off x="7572964" y="4810183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026F25FB-C752-0919-EDE1-5BD2B3118079}"/>
              </a:ext>
            </a:extLst>
          </p:cNvPr>
          <p:cNvSpPr/>
          <p:nvPr/>
        </p:nvSpPr>
        <p:spPr>
          <a:xfrm>
            <a:off x="7966860" y="4810183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8" name="شكل بيضاوي 17">
            <a:extLst>
              <a:ext uri="{FF2B5EF4-FFF2-40B4-BE49-F238E27FC236}">
                <a16:creationId xmlns:a16="http://schemas.microsoft.com/office/drawing/2014/main" id="{C9D8F14F-1D0F-82AC-8072-44EB9D55867E}"/>
              </a:ext>
            </a:extLst>
          </p:cNvPr>
          <p:cNvSpPr/>
          <p:nvPr/>
        </p:nvSpPr>
        <p:spPr>
          <a:xfrm>
            <a:off x="8360756" y="4810183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9" name="شكل بيضاوي 18">
            <a:extLst>
              <a:ext uri="{FF2B5EF4-FFF2-40B4-BE49-F238E27FC236}">
                <a16:creationId xmlns:a16="http://schemas.microsoft.com/office/drawing/2014/main" id="{7488D4BC-9622-94A5-B3FB-5F03301124D4}"/>
              </a:ext>
            </a:extLst>
          </p:cNvPr>
          <p:cNvSpPr/>
          <p:nvPr/>
        </p:nvSpPr>
        <p:spPr>
          <a:xfrm>
            <a:off x="8754652" y="4810183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995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B2AA1017-E7B1-E1C1-9FB3-01D27E686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86" y="7788"/>
            <a:ext cx="11394831" cy="68541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598D65AD-AB85-FC0F-7B4C-261DB0FE5D34}"/>
              </a:ext>
            </a:extLst>
          </p:cNvPr>
          <p:cNvSpPr txBox="1"/>
          <p:nvPr/>
        </p:nvSpPr>
        <p:spPr>
          <a:xfrm>
            <a:off x="6833811" y="2216353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C106FF99-88C6-39C3-36B5-A02AD865DD40}"/>
              </a:ext>
            </a:extLst>
          </p:cNvPr>
          <p:cNvSpPr txBox="1"/>
          <p:nvPr/>
        </p:nvSpPr>
        <p:spPr>
          <a:xfrm>
            <a:off x="4189085" y="2216353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0DB4CBE5-E0DB-4060-A92C-950271254867}"/>
              </a:ext>
            </a:extLst>
          </p:cNvPr>
          <p:cNvSpPr txBox="1"/>
          <p:nvPr/>
        </p:nvSpPr>
        <p:spPr>
          <a:xfrm>
            <a:off x="1823466" y="2216353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03355ED-DD2A-7C9D-CB4C-FDCE0A4AC917}"/>
              </a:ext>
            </a:extLst>
          </p:cNvPr>
          <p:cNvSpPr txBox="1"/>
          <p:nvPr/>
        </p:nvSpPr>
        <p:spPr>
          <a:xfrm>
            <a:off x="1823466" y="2624311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808A947A-57DF-650F-B3E2-0D77874A88D7}"/>
              </a:ext>
            </a:extLst>
          </p:cNvPr>
          <p:cNvSpPr txBox="1"/>
          <p:nvPr/>
        </p:nvSpPr>
        <p:spPr>
          <a:xfrm>
            <a:off x="4237619" y="2624311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10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EDE5107C-BCAF-5987-913E-73784001C9F1}"/>
              </a:ext>
            </a:extLst>
          </p:cNvPr>
          <p:cNvSpPr txBox="1"/>
          <p:nvPr/>
        </p:nvSpPr>
        <p:spPr>
          <a:xfrm>
            <a:off x="6856612" y="2624311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57427AF8-5AD0-42BE-E5CA-B542600DAAC3}"/>
              </a:ext>
            </a:extLst>
          </p:cNvPr>
          <p:cNvSpPr txBox="1"/>
          <p:nvPr/>
        </p:nvSpPr>
        <p:spPr>
          <a:xfrm>
            <a:off x="4237619" y="5540762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CE667014-26A8-C326-55E1-7C058A3051A5}"/>
              </a:ext>
            </a:extLst>
          </p:cNvPr>
          <p:cNvSpPr txBox="1"/>
          <p:nvPr/>
        </p:nvSpPr>
        <p:spPr>
          <a:xfrm>
            <a:off x="4237619" y="5951313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0ADDEA61-8E14-8B44-A1A1-50820022AA14}"/>
              </a:ext>
            </a:extLst>
          </p:cNvPr>
          <p:cNvSpPr txBox="1"/>
          <p:nvPr/>
        </p:nvSpPr>
        <p:spPr>
          <a:xfrm>
            <a:off x="6856612" y="5951313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11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2C607D46-8E25-D4A0-B767-322E415E92F2}"/>
              </a:ext>
            </a:extLst>
          </p:cNvPr>
          <p:cNvSpPr/>
          <p:nvPr/>
        </p:nvSpPr>
        <p:spPr>
          <a:xfrm>
            <a:off x="6523462" y="4711712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8E0413F2-0723-03DF-7537-DF42BD3D4308}"/>
              </a:ext>
            </a:extLst>
          </p:cNvPr>
          <p:cNvSpPr/>
          <p:nvPr/>
        </p:nvSpPr>
        <p:spPr>
          <a:xfrm>
            <a:off x="6856612" y="4711712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97958A64-94F1-76E5-B74A-68C977F994A7}"/>
              </a:ext>
            </a:extLst>
          </p:cNvPr>
          <p:cNvSpPr/>
          <p:nvPr/>
        </p:nvSpPr>
        <p:spPr>
          <a:xfrm>
            <a:off x="7189762" y="4711712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شكل بيضاوي 18">
            <a:extLst>
              <a:ext uri="{FF2B5EF4-FFF2-40B4-BE49-F238E27FC236}">
                <a16:creationId xmlns:a16="http://schemas.microsoft.com/office/drawing/2014/main" id="{5DD32C7F-54FE-6599-8F3C-871522466051}"/>
              </a:ext>
            </a:extLst>
          </p:cNvPr>
          <p:cNvSpPr/>
          <p:nvPr/>
        </p:nvSpPr>
        <p:spPr>
          <a:xfrm>
            <a:off x="7548465" y="4711712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0" name="شكل بيضاوي 19">
            <a:extLst>
              <a:ext uri="{FF2B5EF4-FFF2-40B4-BE49-F238E27FC236}">
                <a16:creationId xmlns:a16="http://schemas.microsoft.com/office/drawing/2014/main" id="{8C543C37-6D40-48C8-729B-B2F3574BF2B6}"/>
              </a:ext>
            </a:extLst>
          </p:cNvPr>
          <p:cNvSpPr/>
          <p:nvPr/>
        </p:nvSpPr>
        <p:spPr>
          <a:xfrm>
            <a:off x="7884866" y="4711712"/>
            <a:ext cx="189571" cy="27288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>
                <a:shade val="50000"/>
                <a:alpha val="9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638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2" grpId="0"/>
      <p:bldP spid="13" grpId="0"/>
      <p:bldP spid="14" grpId="0" animBg="1"/>
      <p:bldP spid="15" grpId="0" animBg="1"/>
      <p:bldP spid="16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5753798-5B8D-5048-6FE8-1ECB2C499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508" y="564081"/>
            <a:ext cx="9266664" cy="5764235"/>
          </a:xfrm>
          <a:prstGeom prst="rect">
            <a:avLst/>
          </a:prstGeom>
        </p:spPr>
      </p:pic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id="{78D23E8B-2221-6283-DC54-7C70F9E2DE7B}"/>
              </a:ext>
            </a:extLst>
          </p:cNvPr>
          <p:cNvCxnSpPr/>
          <p:nvPr/>
        </p:nvCxnSpPr>
        <p:spPr>
          <a:xfrm flipH="1">
            <a:off x="3566160" y="2316279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9DEE328E-AFD0-B581-9AA2-D6D6CCD42B13}"/>
              </a:ext>
            </a:extLst>
          </p:cNvPr>
          <p:cNvCxnSpPr>
            <a:cxnSpLocks/>
          </p:cNvCxnSpPr>
          <p:nvPr/>
        </p:nvCxnSpPr>
        <p:spPr>
          <a:xfrm flipH="1" flipV="1">
            <a:off x="3566160" y="2316279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id="{9DD840B6-5139-E1DA-3DB4-EDE764D16E68}"/>
              </a:ext>
            </a:extLst>
          </p:cNvPr>
          <p:cNvCxnSpPr/>
          <p:nvPr/>
        </p:nvCxnSpPr>
        <p:spPr>
          <a:xfrm flipH="1">
            <a:off x="3566160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>
            <a:extLst>
              <a:ext uri="{FF2B5EF4-FFF2-40B4-BE49-F238E27FC236}">
                <a16:creationId xmlns:a16="http://schemas.microsoft.com/office/drawing/2014/main" id="{B844A2A5-4292-8B9C-D641-DF9F6ED559F7}"/>
              </a:ext>
            </a:extLst>
          </p:cNvPr>
          <p:cNvCxnSpPr>
            <a:cxnSpLocks/>
          </p:cNvCxnSpPr>
          <p:nvPr/>
        </p:nvCxnSpPr>
        <p:spPr>
          <a:xfrm flipH="1" flipV="1">
            <a:off x="3566160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>
            <a:extLst>
              <a:ext uri="{FF2B5EF4-FFF2-40B4-BE49-F238E27FC236}">
                <a16:creationId xmlns:a16="http://schemas.microsoft.com/office/drawing/2014/main" id="{C5A0A655-6CDF-3E93-923C-CE1A349E0A62}"/>
              </a:ext>
            </a:extLst>
          </p:cNvPr>
          <p:cNvCxnSpPr/>
          <p:nvPr/>
        </p:nvCxnSpPr>
        <p:spPr>
          <a:xfrm flipH="1">
            <a:off x="4789170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id="{CA290450-A63C-CB46-09AB-71236E88E844}"/>
              </a:ext>
            </a:extLst>
          </p:cNvPr>
          <p:cNvCxnSpPr>
            <a:cxnSpLocks/>
          </p:cNvCxnSpPr>
          <p:nvPr/>
        </p:nvCxnSpPr>
        <p:spPr>
          <a:xfrm flipH="1" flipV="1">
            <a:off x="4789170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E6C31A03-B53E-55D2-DEE2-4FD66E508FD7}"/>
              </a:ext>
            </a:extLst>
          </p:cNvPr>
          <p:cNvCxnSpPr/>
          <p:nvPr/>
        </p:nvCxnSpPr>
        <p:spPr>
          <a:xfrm flipH="1">
            <a:off x="5899552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>
            <a:extLst>
              <a:ext uri="{FF2B5EF4-FFF2-40B4-BE49-F238E27FC236}">
                <a16:creationId xmlns:a16="http://schemas.microsoft.com/office/drawing/2014/main" id="{3AA3866F-8DA2-FDF9-219E-5C9BEF2A267C}"/>
              </a:ext>
            </a:extLst>
          </p:cNvPr>
          <p:cNvCxnSpPr>
            <a:cxnSpLocks/>
          </p:cNvCxnSpPr>
          <p:nvPr/>
        </p:nvCxnSpPr>
        <p:spPr>
          <a:xfrm flipH="1" flipV="1">
            <a:off x="5899552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>
            <a:extLst>
              <a:ext uri="{FF2B5EF4-FFF2-40B4-BE49-F238E27FC236}">
                <a16:creationId xmlns:a16="http://schemas.microsoft.com/office/drawing/2014/main" id="{2B6FC55A-EE48-1BC1-D48F-71EBA321B656}"/>
              </a:ext>
            </a:extLst>
          </p:cNvPr>
          <p:cNvCxnSpPr/>
          <p:nvPr/>
        </p:nvCxnSpPr>
        <p:spPr>
          <a:xfrm flipH="1">
            <a:off x="7009934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E082F3F3-0EFF-AF6F-DE51-52BABDBF091D}"/>
              </a:ext>
            </a:extLst>
          </p:cNvPr>
          <p:cNvCxnSpPr>
            <a:cxnSpLocks/>
          </p:cNvCxnSpPr>
          <p:nvPr/>
        </p:nvCxnSpPr>
        <p:spPr>
          <a:xfrm flipH="1" flipV="1">
            <a:off x="7009934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>
            <a:extLst>
              <a:ext uri="{FF2B5EF4-FFF2-40B4-BE49-F238E27FC236}">
                <a16:creationId xmlns:a16="http://schemas.microsoft.com/office/drawing/2014/main" id="{47E3D32E-A7E9-5E1F-F2E2-9322D1D9B35A}"/>
              </a:ext>
            </a:extLst>
          </p:cNvPr>
          <p:cNvCxnSpPr/>
          <p:nvPr/>
        </p:nvCxnSpPr>
        <p:spPr>
          <a:xfrm flipH="1">
            <a:off x="8210084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>
            <a:extLst>
              <a:ext uri="{FF2B5EF4-FFF2-40B4-BE49-F238E27FC236}">
                <a16:creationId xmlns:a16="http://schemas.microsoft.com/office/drawing/2014/main" id="{A04AE4BE-7BEE-AC18-4965-A457386B4C6D}"/>
              </a:ext>
            </a:extLst>
          </p:cNvPr>
          <p:cNvCxnSpPr>
            <a:cxnSpLocks/>
          </p:cNvCxnSpPr>
          <p:nvPr/>
        </p:nvCxnSpPr>
        <p:spPr>
          <a:xfrm flipH="1" flipV="1">
            <a:off x="8210084" y="1817068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ستقيم 22">
            <a:extLst>
              <a:ext uri="{FF2B5EF4-FFF2-40B4-BE49-F238E27FC236}">
                <a16:creationId xmlns:a16="http://schemas.microsoft.com/office/drawing/2014/main" id="{685D045B-D1A8-7E06-6B91-A2D1595A95B1}"/>
              </a:ext>
            </a:extLst>
          </p:cNvPr>
          <p:cNvCxnSpPr/>
          <p:nvPr/>
        </p:nvCxnSpPr>
        <p:spPr>
          <a:xfrm flipH="1">
            <a:off x="8210084" y="456087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مستقيم 23">
            <a:extLst>
              <a:ext uri="{FF2B5EF4-FFF2-40B4-BE49-F238E27FC236}">
                <a16:creationId xmlns:a16="http://schemas.microsoft.com/office/drawing/2014/main" id="{4333B4A2-1B74-0093-E628-E6CA043D3A36}"/>
              </a:ext>
            </a:extLst>
          </p:cNvPr>
          <p:cNvCxnSpPr>
            <a:cxnSpLocks/>
          </p:cNvCxnSpPr>
          <p:nvPr/>
        </p:nvCxnSpPr>
        <p:spPr>
          <a:xfrm flipH="1" flipV="1">
            <a:off x="8210084" y="456087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>
            <a:extLst>
              <a:ext uri="{FF2B5EF4-FFF2-40B4-BE49-F238E27FC236}">
                <a16:creationId xmlns:a16="http://schemas.microsoft.com/office/drawing/2014/main" id="{BE7223A3-90ED-7BEF-BDB4-F41858D3D9D4}"/>
              </a:ext>
            </a:extLst>
          </p:cNvPr>
          <p:cNvCxnSpPr/>
          <p:nvPr/>
        </p:nvCxnSpPr>
        <p:spPr>
          <a:xfrm flipH="1">
            <a:off x="7009934" y="456087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>
            <a:extLst>
              <a:ext uri="{FF2B5EF4-FFF2-40B4-BE49-F238E27FC236}">
                <a16:creationId xmlns:a16="http://schemas.microsoft.com/office/drawing/2014/main" id="{207362C0-5951-D5DA-4EB2-7D3E7704EE87}"/>
              </a:ext>
            </a:extLst>
          </p:cNvPr>
          <p:cNvCxnSpPr>
            <a:cxnSpLocks/>
          </p:cNvCxnSpPr>
          <p:nvPr/>
        </p:nvCxnSpPr>
        <p:spPr>
          <a:xfrm flipH="1" flipV="1">
            <a:off x="7009934" y="456087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مستقيم 28">
            <a:extLst>
              <a:ext uri="{FF2B5EF4-FFF2-40B4-BE49-F238E27FC236}">
                <a16:creationId xmlns:a16="http://schemas.microsoft.com/office/drawing/2014/main" id="{265E9228-81BA-A838-9287-439A69223DA3}"/>
              </a:ext>
            </a:extLst>
          </p:cNvPr>
          <p:cNvCxnSpPr/>
          <p:nvPr/>
        </p:nvCxnSpPr>
        <p:spPr>
          <a:xfrm flipH="1">
            <a:off x="5890260" y="506510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مستقيم 29">
            <a:extLst>
              <a:ext uri="{FF2B5EF4-FFF2-40B4-BE49-F238E27FC236}">
                <a16:creationId xmlns:a16="http://schemas.microsoft.com/office/drawing/2014/main" id="{654ECFF9-E23E-96BB-21AA-8C5176DB71FA}"/>
              </a:ext>
            </a:extLst>
          </p:cNvPr>
          <p:cNvCxnSpPr>
            <a:cxnSpLocks/>
          </p:cNvCxnSpPr>
          <p:nvPr/>
        </p:nvCxnSpPr>
        <p:spPr>
          <a:xfrm flipH="1" flipV="1">
            <a:off x="5890260" y="506510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مستقيم 30">
            <a:extLst>
              <a:ext uri="{FF2B5EF4-FFF2-40B4-BE49-F238E27FC236}">
                <a16:creationId xmlns:a16="http://schemas.microsoft.com/office/drawing/2014/main" id="{98B52778-35C1-B6F4-6E0D-3404571DEBE4}"/>
              </a:ext>
            </a:extLst>
          </p:cNvPr>
          <p:cNvCxnSpPr/>
          <p:nvPr/>
        </p:nvCxnSpPr>
        <p:spPr>
          <a:xfrm flipH="1">
            <a:off x="4727438" y="506510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مستقيم 31">
            <a:extLst>
              <a:ext uri="{FF2B5EF4-FFF2-40B4-BE49-F238E27FC236}">
                <a16:creationId xmlns:a16="http://schemas.microsoft.com/office/drawing/2014/main" id="{6A2316D3-CE1C-3C82-EB4A-BD0AAE70C884}"/>
              </a:ext>
            </a:extLst>
          </p:cNvPr>
          <p:cNvCxnSpPr>
            <a:cxnSpLocks/>
          </p:cNvCxnSpPr>
          <p:nvPr/>
        </p:nvCxnSpPr>
        <p:spPr>
          <a:xfrm flipH="1" flipV="1">
            <a:off x="4727438" y="506510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مستقيم 32">
            <a:extLst>
              <a:ext uri="{FF2B5EF4-FFF2-40B4-BE49-F238E27FC236}">
                <a16:creationId xmlns:a16="http://schemas.microsoft.com/office/drawing/2014/main" id="{C659A3BF-400F-A8E3-2AFC-667969C367CA}"/>
              </a:ext>
            </a:extLst>
          </p:cNvPr>
          <p:cNvCxnSpPr/>
          <p:nvPr/>
        </p:nvCxnSpPr>
        <p:spPr>
          <a:xfrm flipH="1">
            <a:off x="3564616" y="506510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>
            <a:extLst>
              <a:ext uri="{FF2B5EF4-FFF2-40B4-BE49-F238E27FC236}">
                <a16:creationId xmlns:a16="http://schemas.microsoft.com/office/drawing/2014/main" id="{924D4318-0773-A4E3-201B-B3009B978C36}"/>
              </a:ext>
            </a:extLst>
          </p:cNvPr>
          <p:cNvCxnSpPr>
            <a:cxnSpLocks/>
          </p:cNvCxnSpPr>
          <p:nvPr/>
        </p:nvCxnSpPr>
        <p:spPr>
          <a:xfrm flipH="1" flipV="1">
            <a:off x="3564616" y="5065103"/>
            <a:ext cx="411480" cy="32004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0AE4AED8-0756-90BD-31D9-2B723D3DD5B1}"/>
              </a:ext>
            </a:extLst>
          </p:cNvPr>
          <p:cNvSpPr txBox="1"/>
          <p:nvPr/>
        </p:nvSpPr>
        <p:spPr>
          <a:xfrm>
            <a:off x="6752654" y="2843935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6" name="مربع نص 35">
            <a:extLst>
              <a:ext uri="{FF2B5EF4-FFF2-40B4-BE49-F238E27FC236}">
                <a16:creationId xmlns:a16="http://schemas.microsoft.com/office/drawing/2014/main" id="{03B91323-C0C3-0F5C-3847-6A2070DE19E7}"/>
              </a:ext>
            </a:extLst>
          </p:cNvPr>
          <p:cNvSpPr txBox="1"/>
          <p:nvPr/>
        </p:nvSpPr>
        <p:spPr>
          <a:xfrm>
            <a:off x="6702538" y="5532023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34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CF7C0AAE-30C6-FBA8-F57C-E1DED271A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883" y="534756"/>
            <a:ext cx="10597660" cy="6323244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FE1C1360-A279-316F-F6B5-ED50F8E189F6}"/>
              </a:ext>
            </a:extLst>
          </p:cNvPr>
          <p:cNvSpPr txBox="1"/>
          <p:nvPr/>
        </p:nvSpPr>
        <p:spPr>
          <a:xfrm>
            <a:off x="5260768" y="2721114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4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131A7FEC-4180-C2B9-781E-3FCCB50AC8E1}"/>
              </a:ext>
            </a:extLst>
          </p:cNvPr>
          <p:cNvSpPr txBox="1"/>
          <p:nvPr/>
        </p:nvSpPr>
        <p:spPr>
          <a:xfrm>
            <a:off x="5924799" y="3148627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6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2382E180-C226-961F-12C9-AF4A7C7D6625}"/>
              </a:ext>
            </a:extLst>
          </p:cNvPr>
          <p:cNvSpPr/>
          <p:nvPr/>
        </p:nvSpPr>
        <p:spPr>
          <a:xfrm>
            <a:off x="4682912" y="5078439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7FF76844-2228-7D67-EDC8-33AC6A596B02}"/>
              </a:ext>
            </a:extLst>
          </p:cNvPr>
          <p:cNvSpPr/>
          <p:nvPr/>
        </p:nvSpPr>
        <p:spPr>
          <a:xfrm>
            <a:off x="5473001" y="5078439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id="{4BDB2458-24DD-5F57-E469-0910025B2DCB}"/>
              </a:ext>
            </a:extLst>
          </p:cNvPr>
          <p:cNvSpPr/>
          <p:nvPr/>
        </p:nvSpPr>
        <p:spPr>
          <a:xfrm>
            <a:off x="6256814" y="5078439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B7222141-EDAE-B0F3-E434-219AFF563E65}"/>
              </a:ext>
            </a:extLst>
          </p:cNvPr>
          <p:cNvSpPr/>
          <p:nvPr/>
        </p:nvSpPr>
        <p:spPr>
          <a:xfrm>
            <a:off x="6256814" y="5873172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id="{1FC693EC-7A50-15E8-3258-EE2810778AFA}"/>
              </a:ext>
            </a:extLst>
          </p:cNvPr>
          <p:cNvSpPr/>
          <p:nvPr/>
        </p:nvSpPr>
        <p:spPr>
          <a:xfrm>
            <a:off x="7129011" y="5873172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id="{80311802-5677-366C-3B38-68D74BA8DF30}"/>
              </a:ext>
            </a:extLst>
          </p:cNvPr>
          <p:cNvSpPr/>
          <p:nvPr/>
        </p:nvSpPr>
        <p:spPr>
          <a:xfrm>
            <a:off x="5511895" y="5873172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شكل بيضاوي 25">
            <a:extLst>
              <a:ext uri="{FF2B5EF4-FFF2-40B4-BE49-F238E27FC236}">
                <a16:creationId xmlns:a16="http://schemas.microsoft.com/office/drawing/2014/main" id="{A52345E5-A004-FD0E-02C0-0A349E9C473C}"/>
              </a:ext>
            </a:extLst>
          </p:cNvPr>
          <p:cNvSpPr/>
          <p:nvPr/>
        </p:nvSpPr>
        <p:spPr>
          <a:xfrm>
            <a:off x="4766976" y="5873172"/>
            <a:ext cx="451798" cy="37982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173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62D803B-2756-D5AB-A66D-EB531E939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104" y="102298"/>
            <a:ext cx="9860692" cy="6755702"/>
          </a:xfrm>
          <a:prstGeom prst="rect">
            <a:avLst/>
          </a:prstGeo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3102393F-4961-E1DC-0811-271494FE75C1}"/>
              </a:ext>
            </a:extLst>
          </p:cNvPr>
          <p:cNvSpPr txBox="1"/>
          <p:nvPr/>
        </p:nvSpPr>
        <p:spPr>
          <a:xfrm>
            <a:off x="5542532" y="5353669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3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A620C14D-8E61-23CF-92A7-DF0BAEE8D1B9}"/>
              </a:ext>
            </a:extLst>
          </p:cNvPr>
          <p:cNvSpPr txBox="1"/>
          <p:nvPr/>
        </p:nvSpPr>
        <p:spPr>
          <a:xfrm>
            <a:off x="5542532" y="5952743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0CFA426B-5B21-2A28-37D1-6F93DE24EB67}"/>
              </a:ext>
            </a:extLst>
          </p:cNvPr>
          <p:cNvSpPr/>
          <p:nvPr/>
        </p:nvSpPr>
        <p:spPr>
          <a:xfrm>
            <a:off x="4645901" y="2616590"/>
            <a:ext cx="291859" cy="295422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3EA53C44-3D0C-7D8A-52A7-261D58B04314}"/>
              </a:ext>
            </a:extLst>
          </p:cNvPr>
          <p:cNvSpPr/>
          <p:nvPr/>
        </p:nvSpPr>
        <p:spPr>
          <a:xfrm>
            <a:off x="5396602" y="2616590"/>
            <a:ext cx="291859" cy="295422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5706643B-CD1E-90AB-83D4-DEB580191922}"/>
              </a:ext>
            </a:extLst>
          </p:cNvPr>
          <p:cNvSpPr/>
          <p:nvPr/>
        </p:nvSpPr>
        <p:spPr>
          <a:xfrm>
            <a:off x="6147303" y="2616590"/>
            <a:ext cx="291859" cy="295422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id="{26DD2A0B-9F8B-2510-F226-51A7FD6DDC99}"/>
              </a:ext>
            </a:extLst>
          </p:cNvPr>
          <p:cNvSpPr/>
          <p:nvPr/>
        </p:nvSpPr>
        <p:spPr>
          <a:xfrm>
            <a:off x="6853288" y="2616590"/>
            <a:ext cx="291859" cy="295422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E3EEE43E-397F-270D-461E-36456D2C6976}"/>
              </a:ext>
            </a:extLst>
          </p:cNvPr>
          <p:cNvSpPr/>
          <p:nvPr/>
        </p:nvSpPr>
        <p:spPr>
          <a:xfrm>
            <a:off x="5404317" y="2926080"/>
            <a:ext cx="291859" cy="295422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شكل بيضاوي 25">
            <a:extLst>
              <a:ext uri="{FF2B5EF4-FFF2-40B4-BE49-F238E27FC236}">
                <a16:creationId xmlns:a16="http://schemas.microsoft.com/office/drawing/2014/main" id="{62DFD032-4321-86B8-43DE-A3DD17EEEA7B}"/>
              </a:ext>
            </a:extLst>
          </p:cNvPr>
          <p:cNvSpPr/>
          <p:nvPr/>
        </p:nvSpPr>
        <p:spPr>
          <a:xfrm>
            <a:off x="4645901" y="2926080"/>
            <a:ext cx="291859" cy="295422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5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  <p:bldP spid="17" grpId="0" animBg="1"/>
      <p:bldP spid="22" grpId="0" animBg="1"/>
      <p:bldP spid="23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FA8BA1B-D9DC-3711-99E5-55D20476B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596900"/>
            <a:ext cx="10566400" cy="6050406"/>
          </a:xfrm>
          <a:prstGeom prst="rect">
            <a:avLst/>
          </a:prstGeom>
        </p:spPr>
      </p:pic>
      <p:sp>
        <p:nvSpPr>
          <p:cNvPr id="2" name="مربع نص 93">
            <a:extLst>
              <a:ext uri="{FF2B5EF4-FFF2-40B4-BE49-F238E27FC236}">
                <a16:creationId xmlns:a16="http://schemas.microsoft.com/office/drawing/2014/main" id="{C5401D89-717F-76D1-F6E6-66BF6B05BDA9}"/>
              </a:ext>
            </a:extLst>
          </p:cNvPr>
          <p:cNvSpPr txBox="1"/>
          <p:nvPr/>
        </p:nvSpPr>
        <p:spPr>
          <a:xfrm>
            <a:off x="2846465" y="2781617"/>
            <a:ext cx="734518" cy="47062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ar-QA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12</a:t>
            </a:r>
            <a:endParaRPr lang="en-US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مربع نص 93">
            <a:extLst>
              <a:ext uri="{FF2B5EF4-FFF2-40B4-BE49-F238E27FC236}">
                <a16:creationId xmlns:a16="http://schemas.microsoft.com/office/drawing/2014/main" id="{F84A56C8-C6E9-7004-1044-CB6200B47665}"/>
              </a:ext>
            </a:extLst>
          </p:cNvPr>
          <p:cNvSpPr txBox="1"/>
          <p:nvPr/>
        </p:nvSpPr>
        <p:spPr>
          <a:xfrm>
            <a:off x="3682583" y="2768917"/>
            <a:ext cx="734518" cy="47062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ar-QA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13</a:t>
            </a:r>
            <a:endParaRPr lang="en-US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مربع نص 93">
            <a:extLst>
              <a:ext uri="{FF2B5EF4-FFF2-40B4-BE49-F238E27FC236}">
                <a16:creationId xmlns:a16="http://schemas.microsoft.com/office/drawing/2014/main" id="{0DCECF6E-9A43-B314-B702-A1FF8E5E6A56}"/>
              </a:ext>
            </a:extLst>
          </p:cNvPr>
          <p:cNvSpPr txBox="1"/>
          <p:nvPr/>
        </p:nvSpPr>
        <p:spPr>
          <a:xfrm>
            <a:off x="4518701" y="2768917"/>
            <a:ext cx="734518" cy="47062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ar-QA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endParaRPr lang="en-US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0705B227-207A-7550-FFC0-A7BDD188854F}"/>
              </a:ext>
            </a:extLst>
          </p:cNvPr>
          <p:cNvSpPr txBox="1"/>
          <p:nvPr/>
        </p:nvSpPr>
        <p:spPr>
          <a:xfrm>
            <a:off x="6235700" y="5733461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2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61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8B1F80E5-ECC2-A349-46DE-284B7EF2A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632" y="569704"/>
            <a:ext cx="9905999" cy="6288295"/>
          </a:xfrm>
          <a:prstGeom prst="rect">
            <a:avLst/>
          </a:prstGeom>
        </p:spPr>
      </p:pic>
      <p:sp>
        <p:nvSpPr>
          <p:cNvPr id="2" name="مربع نص 93">
            <a:extLst>
              <a:ext uri="{FF2B5EF4-FFF2-40B4-BE49-F238E27FC236}">
                <a16:creationId xmlns:a16="http://schemas.microsoft.com/office/drawing/2014/main" id="{D2F8D8CD-4A07-EC10-F084-8BBD07BD9FAA}"/>
              </a:ext>
            </a:extLst>
          </p:cNvPr>
          <p:cNvSpPr txBox="1"/>
          <p:nvPr/>
        </p:nvSpPr>
        <p:spPr>
          <a:xfrm>
            <a:off x="2871865" y="3632517"/>
            <a:ext cx="734518" cy="47062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22</a:t>
            </a:r>
          </a:p>
        </p:txBody>
      </p:sp>
      <p:sp>
        <p:nvSpPr>
          <p:cNvPr id="4" name="مربع نص 93">
            <a:extLst>
              <a:ext uri="{FF2B5EF4-FFF2-40B4-BE49-F238E27FC236}">
                <a16:creationId xmlns:a16="http://schemas.microsoft.com/office/drawing/2014/main" id="{61E80EC1-79E9-735F-4D12-692F809329B6}"/>
              </a:ext>
            </a:extLst>
          </p:cNvPr>
          <p:cNvSpPr txBox="1"/>
          <p:nvPr/>
        </p:nvSpPr>
        <p:spPr>
          <a:xfrm>
            <a:off x="3784183" y="3619817"/>
            <a:ext cx="734518" cy="47062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23</a:t>
            </a:r>
            <a:endParaRPr lang="en-US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مربع نص 93">
            <a:extLst>
              <a:ext uri="{FF2B5EF4-FFF2-40B4-BE49-F238E27FC236}">
                <a16:creationId xmlns:a16="http://schemas.microsoft.com/office/drawing/2014/main" id="{17F62814-5DA6-C0DC-EF27-577BEA174C41}"/>
              </a:ext>
            </a:extLst>
          </p:cNvPr>
          <p:cNvSpPr txBox="1"/>
          <p:nvPr/>
        </p:nvSpPr>
        <p:spPr>
          <a:xfrm>
            <a:off x="4709201" y="3619817"/>
            <a:ext cx="734518" cy="47062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24</a:t>
            </a:r>
            <a:endParaRPr lang="en-US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CAA7625E-C93F-684C-1FD9-28D37C675534}"/>
              </a:ext>
            </a:extLst>
          </p:cNvPr>
          <p:cNvSpPr txBox="1"/>
          <p:nvPr/>
        </p:nvSpPr>
        <p:spPr>
          <a:xfrm>
            <a:off x="6193496" y="5691257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2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189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ED1895BB-5A41-8625-FD14-3EF35A066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06" y="168192"/>
            <a:ext cx="10114671" cy="6708338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3EBE7A8E-D6D4-39AC-A69B-D6E7CB996893}"/>
              </a:ext>
            </a:extLst>
          </p:cNvPr>
          <p:cNvSpPr txBox="1"/>
          <p:nvPr/>
        </p:nvSpPr>
        <p:spPr>
          <a:xfrm>
            <a:off x="5584874" y="5916345"/>
            <a:ext cx="1314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86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65ABD62-9C04-7735-0F47-557ED8637A85}"/>
              </a:ext>
            </a:extLst>
          </p:cNvPr>
          <p:cNvSpPr txBox="1"/>
          <p:nvPr/>
        </p:nvSpPr>
        <p:spPr>
          <a:xfrm>
            <a:off x="5584874" y="2575782"/>
            <a:ext cx="982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50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A56D50A-7B3B-6774-ED65-28B104A65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116" y="220729"/>
            <a:ext cx="10128739" cy="6637271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6526EDC0-BDE6-CE4E-66EF-75533B13A8C8}"/>
              </a:ext>
            </a:extLst>
          </p:cNvPr>
          <p:cNvSpPr txBox="1"/>
          <p:nvPr/>
        </p:nvSpPr>
        <p:spPr>
          <a:xfrm>
            <a:off x="5598942" y="5775665"/>
            <a:ext cx="1300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58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D9AB29E5-60C4-2327-B086-20620458B6CF}"/>
              </a:ext>
            </a:extLst>
          </p:cNvPr>
          <p:cNvSpPr txBox="1"/>
          <p:nvPr/>
        </p:nvSpPr>
        <p:spPr>
          <a:xfrm>
            <a:off x="5598942" y="2748762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80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066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21F98626-A2AC-A32A-C48F-8BF2AA7DE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73558"/>
            <a:ext cx="11521440" cy="6575845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E1EFB8A9-A8CC-3518-C7EE-30177AEDDE87}"/>
              </a:ext>
            </a:extLst>
          </p:cNvPr>
          <p:cNvSpPr txBox="1"/>
          <p:nvPr/>
        </p:nvSpPr>
        <p:spPr>
          <a:xfrm>
            <a:off x="5724069" y="1717134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72959F44-D068-C374-38A0-3B92591A5236}"/>
              </a:ext>
            </a:extLst>
          </p:cNvPr>
          <p:cNvSpPr txBox="1"/>
          <p:nvPr/>
        </p:nvSpPr>
        <p:spPr>
          <a:xfrm>
            <a:off x="7837992" y="5578525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4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452BCDBB-E9BA-D3EF-6E4A-6CAE834E5167}"/>
              </a:ext>
            </a:extLst>
          </p:cNvPr>
          <p:cNvSpPr txBox="1"/>
          <p:nvPr/>
        </p:nvSpPr>
        <p:spPr>
          <a:xfrm>
            <a:off x="8327097" y="4983183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D965CBE9-792C-11AE-D99E-9D2FF98809A9}"/>
              </a:ext>
            </a:extLst>
          </p:cNvPr>
          <p:cNvSpPr txBox="1"/>
          <p:nvPr/>
        </p:nvSpPr>
        <p:spPr>
          <a:xfrm>
            <a:off x="8170008" y="1759338"/>
            <a:ext cx="66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id="{C4B9B1D0-C0DB-BF74-FF1E-3A705D9B27E4}"/>
              </a:ext>
            </a:extLst>
          </p:cNvPr>
          <p:cNvSpPr/>
          <p:nvPr/>
        </p:nvSpPr>
        <p:spPr>
          <a:xfrm>
            <a:off x="604910" y="3428999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30E440BD-08D1-BEAC-421C-6D1EE0BBE7E8}"/>
              </a:ext>
            </a:extLst>
          </p:cNvPr>
          <p:cNvSpPr/>
          <p:nvPr/>
        </p:nvSpPr>
        <p:spPr>
          <a:xfrm>
            <a:off x="2208629" y="3428999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88C5D0C1-15F1-8EF5-B0BF-509F40917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-126213"/>
            <a:ext cx="11521440" cy="6575845"/>
          </a:xfrm>
          <a:prstGeom prst="rect">
            <a:avLst/>
          </a:prstGeom>
        </p:spPr>
      </p:pic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0B8E443A-8C5A-AA70-C0AA-48AD4E18C3CC}"/>
              </a:ext>
            </a:extLst>
          </p:cNvPr>
          <p:cNvSpPr/>
          <p:nvPr/>
        </p:nvSpPr>
        <p:spPr>
          <a:xfrm>
            <a:off x="604910" y="3274254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AA660835-39A2-D959-F5B5-C4EA4F96B365}"/>
              </a:ext>
            </a:extLst>
          </p:cNvPr>
          <p:cNvSpPr/>
          <p:nvPr/>
        </p:nvSpPr>
        <p:spPr>
          <a:xfrm>
            <a:off x="2166425" y="3203914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8809DA20-594C-946D-C218-A7469C265EF4}"/>
              </a:ext>
            </a:extLst>
          </p:cNvPr>
          <p:cNvSpPr/>
          <p:nvPr/>
        </p:nvSpPr>
        <p:spPr>
          <a:xfrm>
            <a:off x="3720416" y="3189846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99527BEC-9D0E-F8CD-2FDA-5B033C7131DE}"/>
              </a:ext>
            </a:extLst>
          </p:cNvPr>
          <p:cNvSpPr/>
          <p:nvPr/>
        </p:nvSpPr>
        <p:spPr>
          <a:xfrm>
            <a:off x="5405233" y="3217982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0" name="شكل بيضاوي 19">
            <a:extLst>
              <a:ext uri="{FF2B5EF4-FFF2-40B4-BE49-F238E27FC236}">
                <a16:creationId xmlns:a16="http://schemas.microsoft.com/office/drawing/2014/main" id="{A33346F5-E446-72A2-4874-D49EFA0EEDFD}"/>
              </a:ext>
            </a:extLst>
          </p:cNvPr>
          <p:cNvSpPr/>
          <p:nvPr/>
        </p:nvSpPr>
        <p:spPr>
          <a:xfrm>
            <a:off x="7090050" y="3175778"/>
            <a:ext cx="1491175" cy="171977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F0DB81ED-3539-77ED-5D1D-E7BD5BD1E788}"/>
              </a:ext>
            </a:extLst>
          </p:cNvPr>
          <p:cNvSpPr txBox="1"/>
          <p:nvPr/>
        </p:nvSpPr>
        <p:spPr>
          <a:xfrm>
            <a:off x="7953611" y="4770754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3D07EE01-AB50-F559-C503-3F4D77BE9DD6}"/>
              </a:ext>
            </a:extLst>
          </p:cNvPr>
          <p:cNvSpPr txBox="1"/>
          <p:nvPr/>
        </p:nvSpPr>
        <p:spPr>
          <a:xfrm>
            <a:off x="5440345" y="1515591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8804DCE3-EF00-DA76-7C81-96CAB82D7621}"/>
              </a:ext>
            </a:extLst>
          </p:cNvPr>
          <p:cNvSpPr txBox="1"/>
          <p:nvPr/>
        </p:nvSpPr>
        <p:spPr>
          <a:xfrm>
            <a:off x="7669685" y="1515591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4" name="مربع نص 23">
            <a:extLst>
              <a:ext uri="{FF2B5EF4-FFF2-40B4-BE49-F238E27FC236}">
                <a16:creationId xmlns:a16="http://schemas.microsoft.com/office/drawing/2014/main" id="{9CCFBB3F-6D0D-FE2E-CECA-5414E3B8FEF5}"/>
              </a:ext>
            </a:extLst>
          </p:cNvPr>
          <p:cNvSpPr txBox="1"/>
          <p:nvPr/>
        </p:nvSpPr>
        <p:spPr>
          <a:xfrm>
            <a:off x="7420136" y="5378754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54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015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 animBg="1"/>
      <p:bldP spid="8" grpId="0" animBg="1"/>
      <p:bldP spid="12" grpId="0" animBg="1"/>
      <p:bldP spid="13" grpId="0" animBg="1"/>
      <p:bldP spid="14" grpId="0" animBg="1"/>
      <p:bldP spid="17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6DFA7E4-F283-4E0B-9471-1E07CB8BA24A}"/>
              </a:ext>
            </a:extLst>
          </p:cNvPr>
          <p:cNvSpPr txBox="1"/>
          <p:nvPr/>
        </p:nvSpPr>
        <p:spPr>
          <a:xfrm>
            <a:off x="4833780" y="1021940"/>
            <a:ext cx="30114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x-none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ea typeface="GE SS Two" panose="020A0503020102020204" pitchFamily="18" charset="-78"/>
                <a:cs typeface="Sakkal Majalla" panose="02000000000000000000" pitchFamily="2" charset="-78"/>
              </a:rPr>
              <a:t>الرياضيات</a:t>
            </a:r>
            <a:endParaRPr lang="en-US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  <a:ea typeface="GE SS Two" panose="020A0503020102020204" pitchFamily="18" charset="-78"/>
              <a:cs typeface="Sakkal Majalla" panose="020000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3A0597-25CE-4EBE-8472-90E27B136340}"/>
              </a:ext>
            </a:extLst>
          </p:cNvPr>
          <p:cNvSpPr txBox="1"/>
          <p:nvPr/>
        </p:nvSpPr>
        <p:spPr>
          <a:xfrm>
            <a:off x="2993907" y="2017099"/>
            <a:ext cx="7000792" cy="280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ar-QA" sz="5867" b="1" dirty="0">
                <a:solidFill>
                  <a:srgbClr val="0F37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ea typeface="GE SS Two Medium" panose="020A0503020102020204" pitchFamily="18" charset="-78"/>
                <a:cs typeface="Sakkal Majalla" panose="02000000000000000000" pitchFamily="2" charset="-78"/>
              </a:rPr>
              <a:t>تدريبات إثرائية </a:t>
            </a:r>
            <a:endParaRPr lang="ar-QA" sz="5867" b="1" dirty="0">
              <a:solidFill>
                <a:srgbClr val="0F37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defTabSz="1219170"/>
            <a:r>
              <a:rPr lang="ar-QA" sz="5867" b="1" dirty="0">
                <a:solidFill>
                  <a:srgbClr val="0F37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  منتصف الفصل الدراسي الثاني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3E48BF-D9B8-4B72-915A-5271B00408E6}"/>
              </a:ext>
            </a:extLst>
          </p:cNvPr>
          <p:cNvSpPr txBox="1"/>
          <p:nvPr/>
        </p:nvSpPr>
        <p:spPr>
          <a:xfrm>
            <a:off x="3907804" y="5099446"/>
            <a:ext cx="437639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x-none" sz="426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ea typeface="GE SS Two Medium" panose="020A0503020102020204" pitchFamily="18" charset="-78"/>
                <a:cs typeface="Sakkal Majalla" panose="02000000000000000000" pitchFamily="2" charset="-78"/>
              </a:rPr>
              <a:t>الصف:</a:t>
            </a:r>
            <a:r>
              <a:rPr lang="ar-QA" sz="426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anose="02000000000000000000" pitchFamily="2" charset="-78"/>
                <a:ea typeface="GE SS Two Medium" panose="020A0503020102020204" pitchFamily="18" charset="-78"/>
                <a:cs typeface="Sakkal Majalla" panose="02000000000000000000" pitchFamily="2" charset="-78"/>
              </a:rPr>
              <a:t> الأول الابتدائي</a:t>
            </a:r>
            <a:endParaRPr lang="en-US" sz="4267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anose="02000000000000000000" pitchFamily="2" charset="-78"/>
              <a:ea typeface="GE SS Two Medium" panose="020A0503020102020204" pitchFamily="18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صورة 28">
            <a:extLst>
              <a:ext uri="{FF2B5EF4-FFF2-40B4-BE49-F238E27FC236}">
                <a16:creationId xmlns:a16="http://schemas.microsoft.com/office/drawing/2014/main" id="{D8F74A73-058B-83FC-E178-91EBEF347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89" y="-176804"/>
            <a:ext cx="10353821" cy="6778937"/>
          </a:xfrm>
          <a:prstGeom prst="rect">
            <a:avLst/>
          </a:prstGeom>
        </p:spPr>
      </p:pic>
      <p:sp>
        <p:nvSpPr>
          <p:cNvPr id="30" name="مربع نص 29">
            <a:extLst>
              <a:ext uri="{FF2B5EF4-FFF2-40B4-BE49-F238E27FC236}">
                <a16:creationId xmlns:a16="http://schemas.microsoft.com/office/drawing/2014/main" id="{0D4E8BE5-1B18-B230-405D-93C6C89464FD}"/>
              </a:ext>
            </a:extLst>
          </p:cNvPr>
          <p:cNvSpPr txBox="1"/>
          <p:nvPr/>
        </p:nvSpPr>
        <p:spPr>
          <a:xfrm>
            <a:off x="7472737" y="1058581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9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1" name="شكل بيضاوي 30">
            <a:extLst>
              <a:ext uri="{FF2B5EF4-FFF2-40B4-BE49-F238E27FC236}">
                <a16:creationId xmlns:a16="http://schemas.microsoft.com/office/drawing/2014/main" id="{4DAC5EEE-6AB1-2C32-864D-99E4A0767E75}"/>
              </a:ext>
            </a:extLst>
          </p:cNvPr>
          <p:cNvSpPr/>
          <p:nvPr/>
        </p:nvSpPr>
        <p:spPr>
          <a:xfrm>
            <a:off x="2363372" y="3240801"/>
            <a:ext cx="1406768" cy="1753228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36" name="شكل بيضاوي 35">
            <a:extLst>
              <a:ext uri="{FF2B5EF4-FFF2-40B4-BE49-F238E27FC236}">
                <a16:creationId xmlns:a16="http://schemas.microsoft.com/office/drawing/2014/main" id="{B0C8BFCD-65B9-9A16-344A-260E7AA8724D}"/>
              </a:ext>
            </a:extLst>
          </p:cNvPr>
          <p:cNvSpPr/>
          <p:nvPr/>
        </p:nvSpPr>
        <p:spPr>
          <a:xfrm>
            <a:off x="3967088" y="3212665"/>
            <a:ext cx="1308294" cy="1753228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39" name="شكل بيضاوي 38">
            <a:extLst>
              <a:ext uri="{FF2B5EF4-FFF2-40B4-BE49-F238E27FC236}">
                <a16:creationId xmlns:a16="http://schemas.microsoft.com/office/drawing/2014/main" id="{48D3E065-AFEA-702E-D81E-55292798064D}"/>
              </a:ext>
            </a:extLst>
          </p:cNvPr>
          <p:cNvSpPr/>
          <p:nvPr/>
        </p:nvSpPr>
        <p:spPr>
          <a:xfrm>
            <a:off x="5472331" y="3198597"/>
            <a:ext cx="1247342" cy="1753228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40" name="مربع نص 39">
            <a:extLst>
              <a:ext uri="{FF2B5EF4-FFF2-40B4-BE49-F238E27FC236}">
                <a16:creationId xmlns:a16="http://schemas.microsoft.com/office/drawing/2014/main" id="{B7EC94D6-764A-FB46-449B-4DA03D581F14}"/>
              </a:ext>
            </a:extLst>
          </p:cNvPr>
          <p:cNvSpPr txBox="1"/>
          <p:nvPr/>
        </p:nvSpPr>
        <p:spPr>
          <a:xfrm>
            <a:off x="5275382" y="1101859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1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1" name="مربع نص 40">
            <a:extLst>
              <a:ext uri="{FF2B5EF4-FFF2-40B4-BE49-F238E27FC236}">
                <a16:creationId xmlns:a16="http://schemas.microsoft.com/office/drawing/2014/main" id="{D44CDA03-B34C-83DC-CAA2-31432CED0FF4}"/>
              </a:ext>
            </a:extLst>
          </p:cNvPr>
          <p:cNvSpPr txBox="1"/>
          <p:nvPr/>
        </p:nvSpPr>
        <p:spPr>
          <a:xfrm>
            <a:off x="7264982" y="5245578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32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2" name="مربع نص 41">
            <a:extLst>
              <a:ext uri="{FF2B5EF4-FFF2-40B4-BE49-F238E27FC236}">
                <a16:creationId xmlns:a16="http://schemas.microsoft.com/office/drawing/2014/main" id="{6FB0D166-8929-1F5C-AF44-F2666C71FE23}"/>
              </a:ext>
            </a:extLst>
          </p:cNvPr>
          <p:cNvSpPr txBox="1"/>
          <p:nvPr/>
        </p:nvSpPr>
        <p:spPr>
          <a:xfrm>
            <a:off x="7742836" y="4737590"/>
            <a:ext cx="1161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3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109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6" grpId="0" animBg="1"/>
      <p:bldP spid="39" grpId="0" animBg="1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23E2F480-8438-4626-BE0E-3620FD3FC2CE}"/>
              </a:ext>
            </a:extLst>
          </p:cNvPr>
          <p:cNvSpPr txBox="1"/>
          <p:nvPr/>
        </p:nvSpPr>
        <p:spPr>
          <a:xfrm>
            <a:off x="1857374" y="1905506"/>
            <a:ext cx="90011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9600" b="1" dirty="0">
                <a:solidFill>
                  <a:srgbClr val="FF0000"/>
                </a:solidFill>
              </a:rPr>
              <a:t>مع أطيب الدعوات بالتوفيق والنجاح</a:t>
            </a:r>
            <a:endParaRPr lang="en-US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DA2CB0-9B5E-439B-89C1-F657C1753F8F}"/>
              </a:ext>
            </a:extLst>
          </p:cNvPr>
          <p:cNvSpPr/>
          <p:nvPr/>
        </p:nvSpPr>
        <p:spPr>
          <a:xfrm>
            <a:off x="3139561" y="1560459"/>
            <a:ext cx="59128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QA" sz="8000" b="1" u="sng" dirty="0">
                <a:solidFill>
                  <a:srgbClr val="584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Sakkal Majalla" panose="02000000000000000000" pitchFamily="2" charset="-78"/>
              </a:rPr>
              <a:t>هَدَفُنَا لِهَذَا اليَوم</a:t>
            </a:r>
            <a:endParaRPr lang="en-US" sz="8000" u="sng" dirty="0">
              <a:solidFill>
                <a:srgbClr val="584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779D8B-985F-4681-AF38-53D34AF0E7EC}"/>
              </a:ext>
            </a:extLst>
          </p:cNvPr>
          <p:cNvSpPr txBox="1"/>
          <p:nvPr/>
        </p:nvSpPr>
        <p:spPr>
          <a:xfrm>
            <a:off x="1582614" y="3429000"/>
            <a:ext cx="870438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QA" sz="4800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مراجعة إثرائية للوحدات السادسة والسابعة</a:t>
            </a:r>
          </a:p>
          <a:p>
            <a:pPr algn="ctr"/>
            <a:r>
              <a:rPr lang="ar-QA" sz="4800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والثامنة والتاسعة</a:t>
            </a:r>
            <a:endParaRPr lang="en-US" sz="4800" b="1" dirty="0">
              <a:solidFill>
                <a:srgbClr val="C00000"/>
              </a:solidFill>
              <a:latin typeface="Sakkal Majalla" panose="02000000000000000000" pitchFamily="2" charset="-78"/>
              <a:ea typeface="Times New Roman" panose="02020603050405020304" pitchFamily="18" charset="0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2840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6D3DA47C-1B98-41B2-B340-C684C4FA4D83}"/>
              </a:ext>
            </a:extLst>
          </p:cNvPr>
          <p:cNvSpPr txBox="1"/>
          <p:nvPr/>
        </p:nvSpPr>
        <p:spPr>
          <a:xfrm>
            <a:off x="4781087" y="360182"/>
            <a:ext cx="71608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Q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ا</a:t>
            </a:r>
            <a:r>
              <a:rPr lang="ar-Q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ختر الإجابة الصحيحة بوضع علامة ( 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X</a:t>
            </a:r>
            <a:r>
              <a:rPr lang="ar-Q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) :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2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7FF5811-6C4C-D735-6187-112CF77A2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55" y="762000"/>
            <a:ext cx="12135022" cy="609600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8466B57B-64C5-D44B-8A3A-C6088D9E7141}"/>
              </a:ext>
            </a:extLst>
          </p:cNvPr>
          <p:cNvSpPr txBox="1"/>
          <p:nvPr/>
        </p:nvSpPr>
        <p:spPr>
          <a:xfrm>
            <a:off x="992993" y="4292144"/>
            <a:ext cx="547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763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BBF77222-A7F4-4B92-BB15-C6C43E25E631}"/>
              </a:ext>
            </a:extLst>
          </p:cNvPr>
          <p:cNvSpPr txBox="1"/>
          <p:nvPr/>
        </p:nvSpPr>
        <p:spPr>
          <a:xfrm>
            <a:off x="5031179" y="125720"/>
            <a:ext cx="716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اختر الإجابة الصحيحة</a:t>
            </a:r>
            <a:r>
              <a:rPr lang="ar-QA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بوضع علامة </a:t>
            </a:r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× داخل المربع للأسئلة التالية : </a:t>
            </a:r>
            <a:endParaRPr lang="en-US" sz="2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2448C3F-10A9-A4A4-4AC1-1C8EDBA64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18" y="587385"/>
            <a:ext cx="11867730" cy="6144895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3E2C9A20-3050-E0BD-024F-1F6A734687B6}"/>
              </a:ext>
            </a:extLst>
          </p:cNvPr>
          <p:cNvSpPr txBox="1"/>
          <p:nvPr/>
        </p:nvSpPr>
        <p:spPr>
          <a:xfrm>
            <a:off x="1208893" y="4254044"/>
            <a:ext cx="547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68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1613742B-5BF3-432D-A7A5-620AA2A271A6}"/>
              </a:ext>
            </a:extLst>
          </p:cNvPr>
          <p:cNvSpPr txBox="1"/>
          <p:nvPr/>
        </p:nvSpPr>
        <p:spPr>
          <a:xfrm>
            <a:off x="5031179" y="125720"/>
            <a:ext cx="716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اختر الإجابة الصحيحة</a:t>
            </a:r>
            <a:r>
              <a:rPr lang="ar-QA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بوضع علامة </a:t>
            </a:r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× داخل المربع للأسئلة التالية : </a:t>
            </a:r>
            <a:endParaRPr lang="en-US" sz="24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F5FBBA47-D0DE-B19C-FADC-37CD65974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66" y="587386"/>
            <a:ext cx="12030934" cy="6270614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CE0A49D5-9A6F-BD37-8FDA-1298EED3C3B4}"/>
              </a:ext>
            </a:extLst>
          </p:cNvPr>
          <p:cNvSpPr txBox="1"/>
          <p:nvPr/>
        </p:nvSpPr>
        <p:spPr>
          <a:xfrm>
            <a:off x="997955" y="5857122"/>
            <a:ext cx="676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8" name="مربع نص 93">
            <a:extLst>
              <a:ext uri="{FF2B5EF4-FFF2-40B4-BE49-F238E27FC236}">
                <a16:creationId xmlns:a16="http://schemas.microsoft.com/office/drawing/2014/main" id="{0FCEAE21-3A43-E3CE-76C4-4234477143FC}"/>
              </a:ext>
            </a:extLst>
          </p:cNvPr>
          <p:cNvSpPr txBox="1"/>
          <p:nvPr/>
        </p:nvSpPr>
        <p:spPr>
          <a:xfrm>
            <a:off x="9106422" y="3722693"/>
            <a:ext cx="488515" cy="51356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ar-QA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endParaRPr lang="en-US" sz="2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مربع نص 93">
            <a:extLst>
              <a:ext uri="{FF2B5EF4-FFF2-40B4-BE49-F238E27FC236}">
                <a16:creationId xmlns:a16="http://schemas.microsoft.com/office/drawing/2014/main" id="{18E892FB-CDB4-026C-1044-9D3ACAB42EC1}"/>
              </a:ext>
            </a:extLst>
          </p:cNvPr>
          <p:cNvSpPr txBox="1"/>
          <p:nvPr/>
        </p:nvSpPr>
        <p:spPr>
          <a:xfrm>
            <a:off x="9106422" y="4887614"/>
            <a:ext cx="488515" cy="51356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ar-QA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80</a:t>
            </a:r>
            <a:endParaRPr lang="en-US" sz="2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847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EBBC3213-9F84-45D2-A28F-64391BAE3E88}"/>
              </a:ext>
            </a:extLst>
          </p:cNvPr>
          <p:cNvSpPr txBox="1"/>
          <p:nvPr/>
        </p:nvSpPr>
        <p:spPr>
          <a:xfrm>
            <a:off x="5031179" y="125720"/>
            <a:ext cx="716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اختر الإجابة الصحيحة</a:t>
            </a:r>
            <a:r>
              <a:rPr lang="ar-QA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بوضع علامة </a:t>
            </a:r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× داخل المربع للأسئلة التالية : </a:t>
            </a:r>
            <a:endParaRPr lang="en-US" sz="24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4475E93B-99A2-AD2B-7307-57ADAA656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21" y="587385"/>
            <a:ext cx="11532943" cy="6270615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23860B1F-2420-6CB5-C95C-F37A9A7E7E44}"/>
              </a:ext>
            </a:extLst>
          </p:cNvPr>
          <p:cNvSpPr txBox="1"/>
          <p:nvPr/>
        </p:nvSpPr>
        <p:spPr>
          <a:xfrm>
            <a:off x="927617" y="5880568"/>
            <a:ext cx="676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0" name="مربع نص 93">
            <a:extLst>
              <a:ext uri="{FF2B5EF4-FFF2-40B4-BE49-F238E27FC236}">
                <a16:creationId xmlns:a16="http://schemas.microsoft.com/office/drawing/2014/main" id="{A070321D-E355-EDE4-E3E6-DDB2B450F5DB}"/>
              </a:ext>
            </a:extLst>
          </p:cNvPr>
          <p:cNvSpPr txBox="1"/>
          <p:nvPr/>
        </p:nvSpPr>
        <p:spPr>
          <a:xfrm>
            <a:off x="4188059" y="3708837"/>
            <a:ext cx="467068" cy="47523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ar-QA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51</a:t>
            </a:r>
            <a:endParaRPr lang="en-US" sz="2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مربع نص 93">
            <a:extLst>
              <a:ext uri="{FF2B5EF4-FFF2-40B4-BE49-F238E27FC236}">
                <a16:creationId xmlns:a16="http://schemas.microsoft.com/office/drawing/2014/main" id="{D83F4C22-60C2-ECC5-0C41-030BCE676C07}"/>
              </a:ext>
            </a:extLst>
          </p:cNvPr>
          <p:cNvSpPr txBox="1"/>
          <p:nvPr/>
        </p:nvSpPr>
        <p:spPr>
          <a:xfrm>
            <a:off x="4188059" y="4281057"/>
            <a:ext cx="467068" cy="47523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r>
              <a:rPr lang="ar-QA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51</a:t>
            </a:r>
            <a:endParaRPr lang="en-US" sz="2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193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05784D99-8A9B-4BE8-8336-AA711DD044F9}"/>
              </a:ext>
            </a:extLst>
          </p:cNvPr>
          <p:cNvSpPr txBox="1"/>
          <p:nvPr/>
        </p:nvSpPr>
        <p:spPr>
          <a:xfrm>
            <a:off x="5031179" y="125720"/>
            <a:ext cx="7160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اختر الإجابة الصحيحة</a:t>
            </a:r>
            <a:r>
              <a:rPr lang="ar-QA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بوضع علامة </a:t>
            </a:r>
            <a:r>
              <a:rPr lang="ar-QA" sz="24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× داخل المربع  : </a:t>
            </a:r>
            <a:endParaRPr lang="en-US" sz="24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43A53B72-772A-5372-276A-E22A2F690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702528"/>
            <a:ext cx="11922103" cy="6155472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D41D9B2D-E458-54BC-1504-224CDDDB329E}"/>
              </a:ext>
            </a:extLst>
          </p:cNvPr>
          <p:cNvSpPr txBox="1"/>
          <p:nvPr/>
        </p:nvSpPr>
        <p:spPr>
          <a:xfrm>
            <a:off x="864117" y="5182068"/>
            <a:ext cx="676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473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28723A43-94F0-5EE4-F261-D08EE9C5D1F9}"/>
              </a:ext>
            </a:extLst>
          </p:cNvPr>
          <p:cNvSpPr txBox="1"/>
          <p:nvPr/>
        </p:nvSpPr>
        <p:spPr>
          <a:xfrm>
            <a:off x="2831123" y="0"/>
            <a:ext cx="8991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QA" sz="1800" b="1" u="sng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أ</a:t>
            </a:r>
            <a:r>
              <a:rPr lang="ar-SY" sz="2400" b="1" u="sng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جب عن الأسئلة ، واكتب إجابتك في المساحات المخصصة لذلك مع توضيح خطوات الحل</a:t>
            </a:r>
            <a:r>
              <a:rPr lang="ar-QA" sz="2400" b="1" u="sng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97AF3CB-A934-B5A1-4BCD-259731EEF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31" y="546556"/>
            <a:ext cx="11504066" cy="6325512"/>
          </a:xfrm>
          <a:prstGeom prst="rect">
            <a:avLst/>
          </a:prstGeom>
        </p:spPr>
      </p:pic>
      <p:sp>
        <p:nvSpPr>
          <p:cNvPr id="6" name="قوس 5">
            <a:extLst>
              <a:ext uri="{FF2B5EF4-FFF2-40B4-BE49-F238E27FC236}">
                <a16:creationId xmlns:a16="http://schemas.microsoft.com/office/drawing/2014/main" id="{3C2C3F06-1C4E-007B-8078-27770DBC7F1E}"/>
              </a:ext>
            </a:extLst>
          </p:cNvPr>
          <p:cNvSpPr/>
          <p:nvPr/>
        </p:nvSpPr>
        <p:spPr>
          <a:xfrm rot="21332609">
            <a:off x="7502888" y="1475107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قوس 13">
            <a:extLst>
              <a:ext uri="{FF2B5EF4-FFF2-40B4-BE49-F238E27FC236}">
                <a16:creationId xmlns:a16="http://schemas.microsoft.com/office/drawing/2014/main" id="{8EAC9844-BFD7-1C6A-6FB0-CCD829BB84C5}"/>
              </a:ext>
            </a:extLst>
          </p:cNvPr>
          <p:cNvSpPr/>
          <p:nvPr/>
        </p:nvSpPr>
        <p:spPr>
          <a:xfrm rot="21332609">
            <a:off x="7002109" y="1475107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قوس 15">
            <a:extLst>
              <a:ext uri="{FF2B5EF4-FFF2-40B4-BE49-F238E27FC236}">
                <a16:creationId xmlns:a16="http://schemas.microsoft.com/office/drawing/2014/main" id="{91558F27-D93E-B6A5-92B6-9E8CD5111E41}"/>
              </a:ext>
            </a:extLst>
          </p:cNvPr>
          <p:cNvSpPr/>
          <p:nvPr/>
        </p:nvSpPr>
        <p:spPr>
          <a:xfrm rot="21332609">
            <a:off x="6517087" y="1475107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قوس 16">
            <a:extLst>
              <a:ext uri="{FF2B5EF4-FFF2-40B4-BE49-F238E27FC236}">
                <a16:creationId xmlns:a16="http://schemas.microsoft.com/office/drawing/2014/main" id="{E8550B25-E991-BD81-A7BF-E12A8F276FC9}"/>
              </a:ext>
            </a:extLst>
          </p:cNvPr>
          <p:cNvSpPr/>
          <p:nvPr/>
        </p:nvSpPr>
        <p:spPr>
          <a:xfrm rot="21332609">
            <a:off x="6090258" y="1475107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قوس 18">
            <a:extLst>
              <a:ext uri="{FF2B5EF4-FFF2-40B4-BE49-F238E27FC236}">
                <a16:creationId xmlns:a16="http://schemas.microsoft.com/office/drawing/2014/main" id="{EF4ABEF2-B735-F849-CBCF-AC2A03A0E18E}"/>
              </a:ext>
            </a:extLst>
          </p:cNvPr>
          <p:cNvSpPr/>
          <p:nvPr/>
        </p:nvSpPr>
        <p:spPr>
          <a:xfrm rot="21332609">
            <a:off x="5633372" y="1475107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en-US"/>
          </a:p>
        </p:txBody>
      </p:sp>
      <p:sp>
        <p:nvSpPr>
          <p:cNvPr id="20" name="شكل بيضاوي 19">
            <a:extLst>
              <a:ext uri="{FF2B5EF4-FFF2-40B4-BE49-F238E27FC236}">
                <a16:creationId xmlns:a16="http://schemas.microsoft.com/office/drawing/2014/main" id="{65C1F1DD-0CD8-593C-8B53-491C5224EBD4}"/>
              </a:ext>
            </a:extLst>
          </p:cNvPr>
          <p:cNvSpPr/>
          <p:nvPr/>
        </p:nvSpPr>
        <p:spPr>
          <a:xfrm>
            <a:off x="9950444" y="3606225"/>
            <a:ext cx="160374" cy="1499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41AD1D5C-E8E7-9C9F-14BF-FAF9434A8B71}"/>
              </a:ext>
            </a:extLst>
          </p:cNvPr>
          <p:cNvSpPr/>
          <p:nvPr/>
        </p:nvSpPr>
        <p:spPr>
          <a:xfrm>
            <a:off x="5416968" y="1925104"/>
            <a:ext cx="366770" cy="3628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05A18C14-F174-C2BB-572A-5F54320EFD4C}"/>
              </a:ext>
            </a:extLst>
          </p:cNvPr>
          <p:cNvSpPr txBox="1"/>
          <p:nvPr/>
        </p:nvSpPr>
        <p:spPr>
          <a:xfrm>
            <a:off x="8943964" y="2110152"/>
            <a:ext cx="539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4000" b="1" dirty="0">
                <a:solidFill>
                  <a:srgbClr val="FF0000"/>
                </a:solidFill>
              </a:rPr>
              <a:t>9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6" name="قوس 25">
            <a:extLst>
              <a:ext uri="{FF2B5EF4-FFF2-40B4-BE49-F238E27FC236}">
                <a16:creationId xmlns:a16="http://schemas.microsoft.com/office/drawing/2014/main" id="{6B25EBBC-DF60-E75F-393F-D33F6D0B3B8B}"/>
              </a:ext>
            </a:extLst>
          </p:cNvPr>
          <p:cNvSpPr/>
          <p:nvPr/>
        </p:nvSpPr>
        <p:spPr>
          <a:xfrm rot="21332609">
            <a:off x="9582564" y="3231225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7" name="قوس 26">
            <a:extLst>
              <a:ext uri="{FF2B5EF4-FFF2-40B4-BE49-F238E27FC236}">
                <a16:creationId xmlns:a16="http://schemas.microsoft.com/office/drawing/2014/main" id="{3B57D927-26AC-9C5E-E916-8A928729B8A8}"/>
              </a:ext>
            </a:extLst>
          </p:cNvPr>
          <p:cNvSpPr/>
          <p:nvPr/>
        </p:nvSpPr>
        <p:spPr>
          <a:xfrm rot="21332609">
            <a:off x="9057006" y="3231225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قوس 27">
            <a:extLst>
              <a:ext uri="{FF2B5EF4-FFF2-40B4-BE49-F238E27FC236}">
                <a16:creationId xmlns:a16="http://schemas.microsoft.com/office/drawing/2014/main" id="{E7272008-550D-C79A-0A1A-933FDBD68904}"/>
              </a:ext>
            </a:extLst>
          </p:cNvPr>
          <p:cNvSpPr/>
          <p:nvPr/>
        </p:nvSpPr>
        <p:spPr>
          <a:xfrm rot="21332609">
            <a:off x="8547482" y="3231225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قوس 28">
            <a:extLst>
              <a:ext uri="{FF2B5EF4-FFF2-40B4-BE49-F238E27FC236}">
                <a16:creationId xmlns:a16="http://schemas.microsoft.com/office/drawing/2014/main" id="{BF68A68C-6DFA-C600-9CEE-27A0B74CC239}"/>
              </a:ext>
            </a:extLst>
          </p:cNvPr>
          <p:cNvSpPr/>
          <p:nvPr/>
        </p:nvSpPr>
        <p:spPr>
          <a:xfrm rot="21332609">
            <a:off x="8143366" y="3231225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0" name="قوس 29">
            <a:extLst>
              <a:ext uri="{FF2B5EF4-FFF2-40B4-BE49-F238E27FC236}">
                <a16:creationId xmlns:a16="http://schemas.microsoft.com/office/drawing/2014/main" id="{CF5487EA-AF0A-7DA1-73C5-E675560BB95C}"/>
              </a:ext>
            </a:extLst>
          </p:cNvPr>
          <p:cNvSpPr/>
          <p:nvPr/>
        </p:nvSpPr>
        <p:spPr>
          <a:xfrm rot="21332609">
            <a:off x="7712040" y="3231225"/>
            <a:ext cx="473589" cy="868304"/>
          </a:xfrm>
          <a:prstGeom prst="arc">
            <a:avLst>
              <a:gd name="adj1" fmla="val 11642719"/>
              <a:gd name="adj2" fmla="val 11872503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قوس 2">
            <a:extLst>
              <a:ext uri="{FF2B5EF4-FFF2-40B4-BE49-F238E27FC236}">
                <a16:creationId xmlns:a16="http://schemas.microsoft.com/office/drawing/2014/main" id="{18AD442E-6929-A920-9BBB-B54C5EBF4226}"/>
              </a:ext>
            </a:extLst>
          </p:cNvPr>
          <p:cNvSpPr/>
          <p:nvPr/>
        </p:nvSpPr>
        <p:spPr>
          <a:xfrm rot="21332609">
            <a:off x="7692514" y="3231225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" name="قوس 3">
            <a:extLst>
              <a:ext uri="{FF2B5EF4-FFF2-40B4-BE49-F238E27FC236}">
                <a16:creationId xmlns:a16="http://schemas.microsoft.com/office/drawing/2014/main" id="{794551CB-A728-AEA1-EEB1-0AAE057CAD0A}"/>
              </a:ext>
            </a:extLst>
          </p:cNvPr>
          <p:cNvSpPr/>
          <p:nvPr/>
        </p:nvSpPr>
        <p:spPr>
          <a:xfrm rot="21332609">
            <a:off x="7236689" y="3231225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B9B2697D-8D11-7602-E3ED-9D21B37CC78A}"/>
              </a:ext>
            </a:extLst>
          </p:cNvPr>
          <p:cNvSpPr txBox="1"/>
          <p:nvPr/>
        </p:nvSpPr>
        <p:spPr>
          <a:xfrm>
            <a:off x="8943965" y="3857231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4000" b="1" dirty="0">
                <a:solidFill>
                  <a:srgbClr val="FF0000"/>
                </a:solidFill>
              </a:rPr>
              <a:t>12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0C824484-7C7F-7184-CFB2-918894349CC9}"/>
              </a:ext>
            </a:extLst>
          </p:cNvPr>
          <p:cNvSpPr/>
          <p:nvPr/>
        </p:nvSpPr>
        <p:spPr>
          <a:xfrm>
            <a:off x="7645427" y="5398296"/>
            <a:ext cx="160374" cy="1499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قوس 32">
            <a:extLst>
              <a:ext uri="{FF2B5EF4-FFF2-40B4-BE49-F238E27FC236}">
                <a16:creationId xmlns:a16="http://schemas.microsoft.com/office/drawing/2014/main" id="{60AD42C7-53F2-4823-F556-5E84FE81C7A4}"/>
              </a:ext>
            </a:extLst>
          </p:cNvPr>
          <p:cNvSpPr/>
          <p:nvPr/>
        </p:nvSpPr>
        <p:spPr>
          <a:xfrm rot="21332609">
            <a:off x="7233074" y="5114046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8" name="قوس 37">
            <a:extLst>
              <a:ext uri="{FF2B5EF4-FFF2-40B4-BE49-F238E27FC236}">
                <a16:creationId xmlns:a16="http://schemas.microsoft.com/office/drawing/2014/main" id="{BF5A9B45-E1D7-8DB2-CD36-A35A7396075A}"/>
              </a:ext>
            </a:extLst>
          </p:cNvPr>
          <p:cNvSpPr/>
          <p:nvPr/>
        </p:nvSpPr>
        <p:spPr>
          <a:xfrm rot="21332609">
            <a:off x="6732295" y="5114046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9" name="قوس 38">
            <a:extLst>
              <a:ext uri="{FF2B5EF4-FFF2-40B4-BE49-F238E27FC236}">
                <a16:creationId xmlns:a16="http://schemas.microsoft.com/office/drawing/2014/main" id="{D1B0D50A-A70C-C45A-4265-3F5A4E12EB72}"/>
              </a:ext>
            </a:extLst>
          </p:cNvPr>
          <p:cNvSpPr/>
          <p:nvPr/>
        </p:nvSpPr>
        <p:spPr>
          <a:xfrm rot="21332609">
            <a:off x="6244383" y="5114046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0" name="قوس 39">
            <a:extLst>
              <a:ext uri="{FF2B5EF4-FFF2-40B4-BE49-F238E27FC236}">
                <a16:creationId xmlns:a16="http://schemas.microsoft.com/office/drawing/2014/main" id="{76D86997-A28F-8AD8-4A12-BCB59A0B1226}"/>
              </a:ext>
            </a:extLst>
          </p:cNvPr>
          <p:cNvSpPr/>
          <p:nvPr/>
        </p:nvSpPr>
        <p:spPr>
          <a:xfrm rot="21332609">
            <a:off x="5719592" y="5114046"/>
            <a:ext cx="473589" cy="868304"/>
          </a:xfrm>
          <a:prstGeom prst="arc">
            <a:avLst>
              <a:gd name="adj1" fmla="val 11642719"/>
              <a:gd name="adj2" fmla="val 209852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1" name="شكل بيضاوي 40">
            <a:extLst>
              <a:ext uri="{FF2B5EF4-FFF2-40B4-BE49-F238E27FC236}">
                <a16:creationId xmlns:a16="http://schemas.microsoft.com/office/drawing/2014/main" id="{009B23AD-D61C-659D-B84B-48F6ACBFE847}"/>
              </a:ext>
            </a:extLst>
          </p:cNvPr>
          <p:cNvSpPr/>
          <p:nvPr/>
        </p:nvSpPr>
        <p:spPr>
          <a:xfrm>
            <a:off x="7031915" y="3665377"/>
            <a:ext cx="366770" cy="3239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شكل بيضاوي 41">
            <a:extLst>
              <a:ext uri="{FF2B5EF4-FFF2-40B4-BE49-F238E27FC236}">
                <a16:creationId xmlns:a16="http://schemas.microsoft.com/office/drawing/2014/main" id="{2FF43695-1B12-BA90-2130-02E815D0DEA6}"/>
              </a:ext>
            </a:extLst>
          </p:cNvPr>
          <p:cNvSpPr/>
          <p:nvPr/>
        </p:nvSpPr>
        <p:spPr>
          <a:xfrm>
            <a:off x="5527200" y="5496772"/>
            <a:ext cx="366770" cy="3239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مربع نص 42">
            <a:extLst>
              <a:ext uri="{FF2B5EF4-FFF2-40B4-BE49-F238E27FC236}">
                <a16:creationId xmlns:a16="http://schemas.microsoft.com/office/drawing/2014/main" id="{6687E4DC-3EC4-9408-9F77-821C4A1FA6F5}"/>
              </a:ext>
            </a:extLst>
          </p:cNvPr>
          <p:cNvSpPr txBox="1"/>
          <p:nvPr/>
        </p:nvSpPr>
        <p:spPr>
          <a:xfrm>
            <a:off x="8943965" y="5761412"/>
            <a:ext cx="809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QA" sz="4000" b="1" dirty="0">
                <a:solidFill>
                  <a:srgbClr val="FF0000"/>
                </a:solidFill>
              </a:rPr>
              <a:t>9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775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/>
      <p:bldP spid="26" grpId="0" animBg="1"/>
      <p:bldP spid="27" grpId="0" animBg="1"/>
      <p:bldP spid="28" grpId="0" animBg="1"/>
      <p:bldP spid="29" grpId="0" animBg="1"/>
      <p:bldP spid="30" grpId="0" animBg="1"/>
      <p:bldP spid="3" grpId="0" animBg="1"/>
      <p:bldP spid="4" grpId="0" animBg="1"/>
      <p:bldP spid="11" grpId="0"/>
      <p:bldP spid="23" grpId="0" animBg="1"/>
      <p:bldP spid="33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7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9|11|2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2"/>
</p:tagLst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154</Words>
  <Application>Microsoft Office PowerPoint</Application>
  <PresentationFormat>Widescreen</PresentationFormat>
  <Paragraphs>74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Comfortaa</vt:lpstr>
      <vt:lpstr>Sakkal Majalla</vt:lpstr>
      <vt:lpstr>Times New Roman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HAMED HAMED ELMOUGHAZI ANTAR</dc:creator>
  <cp:lastModifiedBy>احمد رجب محمد  محمود</cp:lastModifiedBy>
  <cp:revision>17</cp:revision>
  <dcterms:created xsi:type="dcterms:W3CDTF">2022-02-19T20:36:38Z</dcterms:created>
  <dcterms:modified xsi:type="dcterms:W3CDTF">2023-02-25T20:30:09Z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b46f0c7-1e5b-43db-99eb-3257df1e5bf6_Enabled">
    <vt:lpwstr>true</vt:lpwstr>
  </property>
  <property fmtid="{D5CDD505-2E9C-101B-9397-08002B2CF9AE}" pid="3" name="MSIP_Label_0b46f0c7-1e5b-43db-99eb-3257df1e5bf6_SetDate">
    <vt:lpwstr>2023-02-25T20:29:55Z</vt:lpwstr>
  </property>
  <property fmtid="{D5CDD505-2E9C-101B-9397-08002B2CF9AE}" pid="4" name="MSIP_Label_0b46f0c7-1e5b-43db-99eb-3257df1e5bf6_Method">
    <vt:lpwstr>Standard</vt:lpwstr>
  </property>
  <property fmtid="{D5CDD505-2E9C-101B-9397-08002B2CF9AE}" pid="5" name="MSIP_Label_0b46f0c7-1e5b-43db-99eb-3257df1e5bf6_Name">
    <vt:lpwstr>0b46f0c7-1e5b-43db-99eb-3257df1e5bf6</vt:lpwstr>
  </property>
  <property fmtid="{D5CDD505-2E9C-101B-9397-08002B2CF9AE}" pid="6" name="MSIP_Label_0b46f0c7-1e5b-43db-99eb-3257df1e5bf6_SiteId">
    <vt:lpwstr>2dcae639-d4a4-4454-82c7-592ab66fc7bd</vt:lpwstr>
  </property>
  <property fmtid="{D5CDD505-2E9C-101B-9397-08002B2CF9AE}" pid="7" name="MSIP_Label_0b46f0c7-1e5b-43db-99eb-3257df1e5bf6_ActionId">
    <vt:lpwstr>0c54a316-e044-4553-a747-ec8a6d54fecf</vt:lpwstr>
  </property>
  <property fmtid="{D5CDD505-2E9C-101B-9397-08002B2CF9AE}" pid="8" name="MSIP_Label_0b46f0c7-1e5b-43db-99eb-3257df1e5bf6_ContentBits">
    <vt:lpwstr>0</vt:lpwstr>
  </property>
</Properties>
</file>